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256" r:id="rId5"/>
    <p:sldId id="302" r:id="rId6"/>
    <p:sldId id="298" r:id="rId7"/>
    <p:sldId id="288" r:id="rId8"/>
    <p:sldId id="299" r:id="rId9"/>
    <p:sldId id="300" r:id="rId10"/>
    <p:sldId id="304" r:id="rId11"/>
    <p:sldId id="305" r:id="rId12"/>
    <p:sldId id="306" r:id="rId13"/>
    <p:sldId id="308" r:id="rId14"/>
    <p:sldId id="309" r:id="rId15"/>
    <p:sldId id="301" r:id="rId16"/>
    <p:sldId id="310" r:id="rId17"/>
    <p:sldId id="311" r:id="rId18"/>
    <p:sldId id="312" r:id="rId19"/>
    <p:sldId id="318" r:id="rId20"/>
    <p:sldId id="315" r:id="rId21"/>
    <p:sldId id="316" r:id="rId22"/>
    <p:sldId id="313" r:id="rId23"/>
    <p:sldId id="321" r:id="rId24"/>
    <p:sldId id="322" r:id="rId25"/>
    <p:sldId id="314" r:id="rId26"/>
    <p:sldId id="317" r:id="rId27"/>
    <p:sldId id="319" r:id="rId28"/>
    <p:sldId id="323" r:id="rId29"/>
    <p:sldId id="303" r:id="rId30"/>
    <p:sldId id="324" r:id="rId31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74" autoAdjust="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6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Grotman" userId="ec488be3f53785b5" providerId="LiveId" clId="{C9B4E7AF-DBD0-414A-917A-26D88B5772E2}"/>
    <pc:docChg chg="undo custSel addSld delSld modSld sldOrd">
      <pc:chgData name="Anna Grotman" userId="ec488be3f53785b5" providerId="LiveId" clId="{C9B4E7AF-DBD0-414A-917A-26D88B5772E2}" dt="2021-11-27T18:11:37.506" v="1847" actId="20577"/>
      <pc:docMkLst>
        <pc:docMk/>
      </pc:docMkLst>
      <pc:sldChg chg="modSp mod">
        <pc:chgData name="Anna Grotman" userId="ec488be3f53785b5" providerId="LiveId" clId="{C9B4E7AF-DBD0-414A-917A-26D88B5772E2}" dt="2021-11-27T16:18:37.665" v="32" actId="20577"/>
        <pc:sldMkLst>
          <pc:docMk/>
          <pc:sldMk cId="3250670041" sldId="256"/>
        </pc:sldMkLst>
        <pc:spChg chg="mod">
          <ac:chgData name="Anna Grotman" userId="ec488be3f53785b5" providerId="LiveId" clId="{C9B4E7AF-DBD0-414A-917A-26D88B5772E2}" dt="2021-11-27T16:18:37.665" v="32" actId="20577"/>
          <ac:spMkLst>
            <pc:docMk/>
            <pc:sldMk cId="3250670041" sldId="256"/>
            <ac:spMk id="5" creationId="{00000000-0000-0000-0000-000000000000}"/>
          </ac:spMkLst>
        </pc:spChg>
      </pc:sldChg>
      <pc:sldChg chg="modSp mod">
        <pc:chgData name="Anna Grotman" userId="ec488be3f53785b5" providerId="LiveId" clId="{C9B4E7AF-DBD0-414A-917A-26D88B5772E2}" dt="2021-11-27T17:00:18.678" v="312" actId="27636"/>
        <pc:sldMkLst>
          <pc:docMk/>
          <pc:sldMk cId="1403866223" sldId="288"/>
        </pc:sldMkLst>
        <pc:spChg chg="mod">
          <ac:chgData name="Anna Grotman" userId="ec488be3f53785b5" providerId="LiveId" clId="{C9B4E7AF-DBD0-414A-917A-26D88B5772E2}" dt="2021-11-27T17:00:18.678" v="312" actId="27636"/>
          <ac:spMkLst>
            <pc:docMk/>
            <pc:sldMk cId="1403866223" sldId="288"/>
            <ac:spMk id="14" creationId="{00000000-0000-0000-0000-000000000000}"/>
          </ac:spMkLst>
        </pc:spChg>
      </pc:sldChg>
      <pc:sldChg chg="del">
        <pc:chgData name="Anna Grotman" userId="ec488be3f53785b5" providerId="LiveId" clId="{C9B4E7AF-DBD0-414A-917A-26D88B5772E2}" dt="2021-11-27T16:21:35.601" v="96" actId="2696"/>
        <pc:sldMkLst>
          <pc:docMk/>
          <pc:sldMk cId="3154606102" sldId="289"/>
        </pc:sldMkLst>
      </pc:sldChg>
      <pc:sldChg chg="del">
        <pc:chgData name="Anna Grotman" userId="ec488be3f53785b5" providerId="LiveId" clId="{C9B4E7AF-DBD0-414A-917A-26D88B5772E2}" dt="2021-11-27T16:21:40.551" v="97" actId="2696"/>
        <pc:sldMkLst>
          <pc:docMk/>
          <pc:sldMk cId="1402705753" sldId="290"/>
        </pc:sldMkLst>
      </pc:sldChg>
      <pc:sldChg chg="del">
        <pc:chgData name="Anna Grotman" userId="ec488be3f53785b5" providerId="LiveId" clId="{C9B4E7AF-DBD0-414A-917A-26D88B5772E2}" dt="2021-11-27T16:24:34.253" v="134" actId="2696"/>
        <pc:sldMkLst>
          <pc:docMk/>
          <pc:sldMk cId="1564025355" sldId="291"/>
        </pc:sldMkLst>
      </pc:sldChg>
      <pc:sldChg chg="del">
        <pc:chgData name="Anna Grotman" userId="ec488be3f53785b5" providerId="LiveId" clId="{C9B4E7AF-DBD0-414A-917A-26D88B5772E2}" dt="2021-11-27T16:25:39.275" v="136" actId="2696"/>
        <pc:sldMkLst>
          <pc:docMk/>
          <pc:sldMk cId="195060778" sldId="292"/>
        </pc:sldMkLst>
      </pc:sldChg>
      <pc:sldChg chg="del">
        <pc:chgData name="Anna Grotman" userId="ec488be3f53785b5" providerId="LiveId" clId="{C9B4E7AF-DBD0-414A-917A-26D88B5772E2}" dt="2021-11-27T16:25:37.953" v="135" actId="2696"/>
        <pc:sldMkLst>
          <pc:docMk/>
          <pc:sldMk cId="2111290345" sldId="293"/>
        </pc:sldMkLst>
      </pc:sldChg>
      <pc:sldChg chg="del">
        <pc:chgData name="Anna Grotman" userId="ec488be3f53785b5" providerId="LiveId" clId="{C9B4E7AF-DBD0-414A-917A-26D88B5772E2}" dt="2021-11-27T16:25:40.875" v="137" actId="2696"/>
        <pc:sldMkLst>
          <pc:docMk/>
          <pc:sldMk cId="4170149203" sldId="294"/>
        </pc:sldMkLst>
      </pc:sldChg>
      <pc:sldChg chg="del">
        <pc:chgData name="Anna Grotman" userId="ec488be3f53785b5" providerId="LiveId" clId="{C9B4E7AF-DBD0-414A-917A-26D88B5772E2}" dt="2021-11-27T16:25:41.925" v="138" actId="2696"/>
        <pc:sldMkLst>
          <pc:docMk/>
          <pc:sldMk cId="3365453069" sldId="295"/>
        </pc:sldMkLst>
      </pc:sldChg>
      <pc:sldChg chg="del">
        <pc:chgData name="Anna Grotman" userId="ec488be3f53785b5" providerId="LiveId" clId="{C9B4E7AF-DBD0-414A-917A-26D88B5772E2}" dt="2021-11-27T16:25:43.147" v="139" actId="2696"/>
        <pc:sldMkLst>
          <pc:docMk/>
          <pc:sldMk cId="3601199717" sldId="296"/>
        </pc:sldMkLst>
      </pc:sldChg>
      <pc:sldChg chg="del">
        <pc:chgData name="Anna Grotman" userId="ec488be3f53785b5" providerId="LiveId" clId="{C9B4E7AF-DBD0-414A-917A-26D88B5772E2}" dt="2021-11-27T16:25:44.336" v="140" actId="2696"/>
        <pc:sldMkLst>
          <pc:docMk/>
          <pc:sldMk cId="3262720325" sldId="297"/>
        </pc:sldMkLst>
      </pc:sldChg>
      <pc:sldChg chg="modSp mod">
        <pc:chgData name="Anna Grotman" userId="ec488be3f53785b5" providerId="LiveId" clId="{C9B4E7AF-DBD0-414A-917A-26D88B5772E2}" dt="2021-11-27T16:19:23.730" v="40" actId="20577"/>
        <pc:sldMkLst>
          <pc:docMk/>
          <pc:sldMk cId="2575503227" sldId="298"/>
        </pc:sldMkLst>
        <pc:spChg chg="mod">
          <ac:chgData name="Anna Grotman" userId="ec488be3f53785b5" providerId="LiveId" clId="{C9B4E7AF-DBD0-414A-917A-26D88B5772E2}" dt="2021-11-27T16:19:23.730" v="40" actId="20577"/>
          <ac:spMkLst>
            <pc:docMk/>
            <pc:sldMk cId="2575503227" sldId="298"/>
            <ac:spMk id="3" creationId="{B726A47C-C684-4B0A-8A49-6B7B34ECD9FF}"/>
          </ac:spMkLst>
        </pc:spChg>
      </pc:sldChg>
      <pc:sldChg chg="modAnim">
        <pc:chgData name="Anna Grotman" userId="ec488be3f53785b5" providerId="LiveId" clId="{C9B4E7AF-DBD0-414A-917A-26D88B5772E2}" dt="2021-11-27T17:04:47.462" v="330"/>
        <pc:sldMkLst>
          <pc:docMk/>
          <pc:sldMk cId="3908796715" sldId="299"/>
        </pc:sldMkLst>
      </pc:sldChg>
      <pc:sldChg chg="addSp delSp modSp mod ord modAnim">
        <pc:chgData name="Anna Grotman" userId="ec488be3f53785b5" providerId="LiveId" clId="{C9B4E7AF-DBD0-414A-917A-26D88B5772E2}" dt="2021-11-27T17:47:12.905" v="1053"/>
        <pc:sldMkLst>
          <pc:docMk/>
          <pc:sldMk cId="944427228" sldId="301"/>
        </pc:sldMkLst>
        <pc:spChg chg="mod">
          <ac:chgData name="Anna Grotman" userId="ec488be3f53785b5" providerId="LiveId" clId="{C9B4E7AF-DBD0-414A-917A-26D88B5772E2}" dt="2021-11-27T17:45:53.501" v="996" actId="20577"/>
          <ac:spMkLst>
            <pc:docMk/>
            <pc:sldMk cId="944427228" sldId="301"/>
            <ac:spMk id="2" creationId="{C70E7CBB-2250-4A29-BAD2-FC9FB1AF2154}"/>
          </ac:spMkLst>
        </pc:spChg>
        <pc:spChg chg="del mod">
          <ac:chgData name="Anna Grotman" userId="ec488be3f53785b5" providerId="LiveId" clId="{C9B4E7AF-DBD0-414A-917A-26D88B5772E2}" dt="2021-11-27T16:24:00.777" v="99"/>
          <ac:spMkLst>
            <pc:docMk/>
            <pc:sldMk cId="944427228" sldId="301"/>
            <ac:spMk id="3" creationId="{D3F4DA5B-ADC7-42E1-A3EA-F46B8438C21B}"/>
          </ac:spMkLst>
        </pc:spChg>
        <pc:spChg chg="mod">
          <ac:chgData name="Anna Grotman" userId="ec488be3f53785b5" providerId="LiveId" clId="{C9B4E7AF-DBD0-414A-917A-26D88B5772E2}" dt="2021-11-27T17:45:42.816" v="986" actId="14100"/>
          <ac:spMkLst>
            <pc:docMk/>
            <pc:sldMk cId="944427228" sldId="301"/>
            <ac:spMk id="4" creationId="{84D2606A-7D69-4BC6-BA11-AD891B8E24CE}"/>
          </ac:spMkLst>
        </pc:spChg>
        <pc:spChg chg="add del mod">
          <ac:chgData name="Anna Grotman" userId="ec488be3f53785b5" providerId="LiveId" clId="{C9B4E7AF-DBD0-414A-917A-26D88B5772E2}" dt="2021-11-27T17:44:15.570" v="966" actId="11529"/>
          <ac:spMkLst>
            <pc:docMk/>
            <pc:sldMk cId="944427228" sldId="301"/>
            <ac:spMk id="7" creationId="{8872584D-5CE3-4D23-BC3E-97423A05747B}"/>
          </ac:spMkLst>
        </pc:spChg>
        <pc:spChg chg="add mod">
          <ac:chgData name="Anna Grotman" userId="ec488be3f53785b5" providerId="LiveId" clId="{C9B4E7AF-DBD0-414A-917A-26D88B5772E2}" dt="2021-11-27T17:46:22.949" v="1049" actId="20577"/>
          <ac:spMkLst>
            <pc:docMk/>
            <pc:sldMk cId="944427228" sldId="301"/>
            <ac:spMk id="8" creationId="{A8E84282-0476-4BC3-B418-63D309149B32}"/>
          </ac:spMkLst>
        </pc:spChg>
        <pc:picChg chg="add mod">
          <ac:chgData name="Anna Grotman" userId="ec488be3f53785b5" providerId="LiveId" clId="{C9B4E7AF-DBD0-414A-917A-26D88B5772E2}" dt="2021-11-27T17:47:10.348" v="1052" actId="1076"/>
          <ac:picMkLst>
            <pc:docMk/>
            <pc:sldMk cId="944427228" sldId="301"/>
            <ac:picMk id="5" creationId="{94E05F4D-A3F1-4067-9C95-BA0EB0262927}"/>
          </ac:picMkLst>
        </pc:picChg>
        <pc:picChg chg="add mod">
          <ac:chgData name="Anna Grotman" userId="ec488be3f53785b5" providerId="LiveId" clId="{C9B4E7AF-DBD0-414A-917A-26D88B5772E2}" dt="2021-11-27T17:44:19.713" v="968" actId="1076"/>
          <ac:picMkLst>
            <pc:docMk/>
            <pc:sldMk cId="944427228" sldId="301"/>
            <ac:picMk id="6" creationId="{50E66927-208B-46B7-B5E7-1AEAB3193DFE}"/>
          </ac:picMkLst>
        </pc:picChg>
        <pc:picChg chg="add del">
          <ac:chgData name="Anna Grotman" userId="ec488be3f53785b5" providerId="LiveId" clId="{C9B4E7AF-DBD0-414A-917A-26D88B5772E2}" dt="2021-11-27T17:45:22.914" v="981" actId="478"/>
          <ac:picMkLst>
            <pc:docMk/>
            <pc:sldMk cId="944427228" sldId="301"/>
            <ac:picMk id="9" creationId="{64909E3F-87EB-440D-B9F9-550F9684E313}"/>
          </ac:picMkLst>
        </pc:picChg>
      </pc:sldChg>
      <pc:sldChg chg="modSp new mod">
        <pc:chgData name="Anna Grotman" userId="ec488be3f53785b5" providerId="LiveId" clId="{C9B4E7AF-DBD0-414A-917A-26D88B5772E2}" dt="2021-11-27T16:59:02.342" v="307" actId="20577"/>
        <pc:sldMkLst>
          <pc:docMk/>
          <pc:sldMk cId="1014479248" sldId="302"/>
        </pc:sldMkLst>
        <pc:spChg chg="mod">
          <ac:chgData name="Anna Grotman" userId="ec488be3f53785b5" providerId="LiveId" clId="{C9B4E7AF-DBD0-414A-917A-26D88B5772E2}" dt="2021-11-27T16:57:52.112" v="286" actId="20577"/>
          <ac:spMkLst>
            <pc:docMk/>
            <pc:sldMk cId="1014479248" sldId="302"/>
            <ac:spMk id="2" creationId="{135FCC89-9B8D-47E3-9B45-B4B4BB03F689}"/>
          </ac:spMkLst>
        </pc:spChg>
        <pc:spChg chg="mod">
          <ac:chgData name="Anna Grotman" userId="ec488be3f53785b5" providerId="LiveId" clId="{C9B4E7AF-DBD0-414A-917A-26D88B5772E2}" dt="2021-11-27T16:59:02.342" v="307" actId="20577"/>
          <ac:spMkLst>
            <pc:docMk/>
            <pc:sldMk cId="1014479248" sldId="302"/>
            <ac:spMk id="3" creationId="{AF757929-BB38-4FA4-B006-E090DA1FE784}"/>
          </ac:spMkLst>
        </pc:spChg>
      </pc:sldChg>
      <pc:sldChg chg="modSp new mod">
        <pc:chgData name="Anna Grotman" userId="ec488be3f53785b5" providerId="LiveId" clId="{C9B4E7AF-DBD0-414A-917A-26D88B5772E2}" dt="2021-11-27T18:11:37.506" v="1847" actId="20577"/>
        <pc:sldMkLst>
          <pc:docMk/>
          <pc:sldMk cId="1366608595" sldId="303"/>
        </pc:sldMkLst>
        <pc:spChg chg="mod">
          <ac:chgData name="Anna Grotman" userId="ec488be3f53785b5" providerId="LiveId" clId="{C9B4E7AF-DBD0-414A-917A-26D88B5772E2}" dt="2021-11-27T17:33:00.849" v="887" actId="20577"/>
          <ac:spMkLst>
            <pc:docMk/>
            <pc:sldMk cId="1366608595" sldId="303"/>
            <ac:spMk id="2" creationId="{550B91B5-3493-4F8E-BC43-599DC8EF94C4}"/>
          </ac:spMkLst>
        </pc:spChg>
        <pc:spChg chg="mod">
          <ac:chgData name="Anna Grotman" userId="ec488be3f53785b5" providerId="LiveId" clId="{C9B4E7AF-DBD0-414A-917A-26D88B5772E2}" dt="2021-11-27T18:11:37.506" v="1847" actId="20577"/>
          <ac:spMkLst>
            <pc:docMk/>
            <pc:sldMk cId="1366608595" sldId="303"/>
            <ac:spMk id="3" creationId="{B05A133A-A139-4186-85F9-22187A3B0853}"/>
          </ac:spMkLst>
        </pc:spChg>
      </pc:sldChg>
      <pc:sldChg chg="modSp new mod">
        <pc:chgData name="Anna Grotman" userId="ec488be3f53785b5" providerId="LiveId" clId="{C9B4E7AF-DBD0-414A-917A-26D88B5772E2}" dt="2021-11-27T18:04:15.323" v="1633" actId="123"/>
        <pc:sldMkLst>
          <pc:docMk/>
          <pc:sldMk cId="228191470" sldId="304"/>
        </pc:sldMkLst>
        <pc:spChg chg="mod">
          <ac:chgData name="Anna Grotman" userId="ec488be3f53785b5" providerId="LiveId" clId="{C9B4E7AF-DBD0-414A-917A-26D88B5772E2}" dt="2021-11-27T17:05:41.677" v="331" actId="122"/>
          <ac:spMkLst>
            <pc:docMk/>
            <pc:sldMk cId="228191470" sldId="304"/>
            <ac:spMk id="2" creationId="{96BFD830-3031-4BC5-BCB2-0E05E0017039}"/>
          </ac:spMkLst>
        </pc:spChg>
        <pc:spChg chg="mod">
          <ac:chgData name="Anna Grotman" userId="ec488be3f53785b5" providerId="LiveId" clId="{C9B4E7AF-DBD0-414A-917A-26D88B5772E2}" dt="2021-11-27T18:04:15.323" v="1633" actId="123"/>
          <ac:spMkLst>
            <pc:docMk/>
            <pc:sldMk cId="228191470" sldId="304"/>
            <ac:spMk id="3" creationId="{6706F5B5-3EA8-4990-9242-6F3D69BCB452}"/>
          </ac:spMkLst>
        </pc:spChg>
      </pc:sldChg>
      <pc:sldChg chg="modSp new mod">
        <pc:chgData name="Anna Grotman" userId="ec488be3f53785b5" providerId="LiveId" clId="{C9B4E7AF-DBD0-414A-917A-26D88B5772E2}" dt="2021-11-27T18:04:24.868" v="1634" actId="123"/>
        <pc:sldMkLst>
          <pc:docMk/>
          <pc:sldMk cId="4064272762" sldId="305"/>
        </pc:sldMkLst>
        <pc:spChg chg="mod">
          <ac:chgData name="Anna Grotman" userId="ec488be3f53785b5" providerId="LiveId" clId="{C9B4E7AF-DBD0-414A-917A-26D88B5772E2}" dt="2021-11-27T17:06:36.874" v="356" actId="122"/>
          <ac:spMkLst>
            <pc:docMk/>
            <pc:sldMk cId="4064272762" sldId="305"/>
            <ac:spMk id="2" creationId="{A48F2130-94FF-4F1F-864C-A02EA7219A88}"/>
          </ac:spMkLst>
        </pc:spChg>
        <pc:spChg chg="mod">
          <ac:chgData name="Anna Grotman" userId="ec488be3f53785b5" providerId="LiveId" clId="{C9B4E7AF-DBD0-414A-917A-26D88B5772E2}" dt="2021-11-27T18:04:24.868" v="1634" actId="123"/>
          <ac:spMkLst>
            <pc:docMk/>
            <pc:sldMk cId="4064272762" sldId="305"/>
            <ac:spMk id="3" creationId="{5E472727-102B-4FCC-B28B-C04147AB9395}"/>
          </ac:spMkLst>
        </pc:spChg>
      </pc:sldChg>
      <pc:sldChg chg="modSp new mod">
        <pc:chgData name="Anna Grotman" userId="ec488be3f53785b5" providerId="LiveId" clId="{C9B4E7AF-DBD0-414A-917A-26D88B5772E2}" dt="2021-11-27T18:04:34.710" v="1635" actId="123"/>
        <pc:sldMkLst>
          <pc:docMk/>
          <pc:sldMk cId="2204800771" sldId="306"/>
        </pc:sldMkLst>
        <pc:spChg chg="mod">
          <ac:chgData name="Anna Grotman" userId="ec488be3f53785b5" providerId="LiveId" clId="{C9B4E7AF-DBD0-414A-917A-26D88B5772E2}" dt="2021-11-27T18:04:34.710" v="1635" actId="123"/>
          <ac:spMkLst>
            <pc:docMk/>
            <pc:sldMk cId="2204800771" sldId="306"/>
            <ac:spMk id="3" creationId="{17F71D70-FB58-449D-ABB5-6D77A90A5A2F}"/>
          </ac:spMkLst>
        </pc:spChg>
      </pc:sldChg>
      <pc:sldChg chg="new del">
        <pc:chgData name="Anna Grotman" userId="ec488be3f53785b5" providerId="LiveId" clId="{C9B4E7AF-DBD0-414A-917A-26D88B5772E2}" dt="2021-11-27T17:00:57.249" v="313" actId="2696"/>
        <pc:sldMkLst>
          <pc:docMk/>
          <pc:sldMk cId="4248017967" sldId="307"/>
        </pc:sldMkLst>
      </pc:sldChg>
      <pc:sldChg chg="modSp new mod">
        <pc:chgData name="Anna Grotman" userId="ec488be3f53785b5" providerId="LiveId" clId="{C9B4E7AF-DBD0-414A-917A-26D88B5772E2}" dt="2021-11-27T18:04:42.852" v="1636" actId="123"/>
        <pc:sldMkLst>
          <pc:docMk/>
          <pc:sldMk cId="4007875278" sldId="308"/>
        </pc:sldMkLst>
        <pc:spChg chg="mod">
          <ac:chgData name="Anna Grotman" userId="ec488be3f53785b5" providerId="LiveId" clId="{C9B4E7AF-DBD0-414A-917A-26D88B5772E2}" dt="2021-11-27T17:10:24.998" v="552" actId="20577"/>
          <ac:spMkLst>
            <pc:docMk/>
            <pc:sldMk cId="4007875278" sldId="308"/>
            <ac:spMk id="2" creationId="{9BE9D6B1-320C-4B78-816B-F8A94F76AA38}"/>
          </ac:spMkLst>
        </pc:spChg>
        <pc:spChg chg="mod">
          <ac:chgData name="Anna Grotman" userId="ec488be3f53785b5" providerId="LiveId" clId="{C9B4E7AF-DBD0-414A-917A-26D88B5772E2}" dt="2021-11-27T18:04:42.852" v="1636" actId="123"/>
          <ac:spMkLst>
            <pc:docMk/>
            <pc:sldMk cId="4007875278" sldId="308"/>
            <ac:spMk id="3" creationId="{CE3DBACB-C02B-482C-ACFC-A08981D0E281}"/>
          </ac:spMkLst>
        </pc:spChg>
      </pc:sldChg>
      <pc:sldChg chg="modSp new mod">
        <pc:chgData name="Anna Grotman" userId="ec488be3f53785b5" providerId="LiveId" clId="{C9B4E7AF-DBD0-414A-917A-26D88B5772E2}" dt="2021-11-27T18:04:50.892" v="1637" actId="123"/>
        <pc:sldMkLst>
          <pc:docMk/>
          <pc:sldMk cId="3008693314" sldId="309"/>
        </pc:sldMkLst>
        <pc:spChg chg="mod">
          <ac:chgData name="Anna Grotman" userId="ec488be3f53785b5" providerId="LiveId" clId="{C9B4E7AF-DBD0-414A-917A-26D88B5772E2}" dt="2021-11-27T18:04:50.892" v="1637" actId="123"/>
          <ac:spMkLst>
            <pc:docMk/>
            <pc:sldMk cId="3008693314" sldId="309"/>
            <ac:spMk id="3" creationId="{B950F112-EEB4-4326-9FC8-ED67810756FC}"/>
          </ac:spMkLst>
        </pc:spChg>
      </pc:sldChg>
      <pc:sldChg chg="addSp delSp new del mod">
        <pc:chgData name="Anna Grotman" userId="ec488be3f53785b5" providerId="LiveId" clId="{C9B4E7AF-DBD0-414A-917A-26D88B5772E2}" dt="2021-11-27T17:01:34.917" v="319" actId="2696"/>
        <pc:sldMkLst>
          <pc:docMk/>
          <pc:sldMk cId="3214699858" sldId="309"/>
        </pc:sldMkLst>
        <pc:picChg chg="add del">
          <ac:chgData name="Anna Grotman" userId="ec488be3f53785b5" providerId="LiveId" clId="{C9B4E7AF-DBD0-414A-917A-26D88B5772E2}" dt="2021-11-27T17:01:18.551" v="316" actId="478"/>
          <ac:picMkLst>
            <pc:docMk/>
            <pc:sldMk cId="3214699858" sldId="309"/>
            <ac:picMk id="5" creationId="{94F1BD15-4678-4A3A-AE5F-B94AC845545D}"/>
          </ac:picMkLst>
        </pc:picChg>
      </pc:sldChg>
      <pc:sldChg chg="modSp new mod">
        <pc:chgData name="Anna Grotman" userId="ec488be3f53785b5" providerId="LiveId" clId="{C9B4E7AF-DBD0-414A-917A-26D88B5772E2}" dt="2021-11-27T18:05:03.172" v="1638" actId="123"/>
        <pc:sldMkLst>
          <pc:docMk/>
          <pc:sldMk cId="3003278255" sldId="310"/>
        </pc:sldMkLst>
        <pc:spChg chg="mod">
          <ac:chgData name="Anna Grotman" userId="ec488be3f53785b5" providerId="LiveId" clId="{C9B4E7AF-DBD0-414A-917A-26D88B5772E2}" dt="2021-11-27T17:20:05.976" v="685" actId="122"/>
          <ac:spMkLst>
            <pc:docMk/>
            <pc:sldMk cId="3003278255" sldId="310"/>
            <ac:spMk id="2" creationId="{9BFA1D74-C48D-4020-8D21-8193A3C1885E}"/>
          </ac:spMkLst>
        </pc:spChg>
        <pc:spChg chg="mod">
          <ac:chgData name="Anna Grotman" userId="ec488be3f53785b5" providerId="LiveId" clId="{C9B4E7AF-DBD0-414A-917A-26D88B5772E2}" dt="2021-11-27T18:05:03.172" v="1638" actId="123"/>
          <ac:spMkLst>
            <pc:docMk/>
            <pc:sldMk cId="3003278255" sldId="310"/>
            <ac:spMk id="3" creationId="{C217E4C4-C7FB-4750-AC7F-B204A852AAA9}"/>
          </ac:spMkLst>
        </pc:spChg>
      </pc:sldChg>
      <pc:sldChg chg="modSp new mod">
        <pc:chgData name="Anna Grotman" userId="ec488be3f53785b5" providerId="LiveId" clId="{C9B4E7AF-DBD0-414A-917A-26D88B5772E2}" dt="2021-11-27T18:06:39.609" v="1754" actId="20577"/>
        <pc:sldMkLst>
          <pc:docMk/>
          <pc:sldMk cId="2214116752" sldId="311"/>
        </pc:sldMkLst>
        <pc:spChg chg="mod">
          <ac:chgData name="Anna Grotman" userId="ec488be3f53785b5" providerId="LiveId" clId="{C9B4E7AF-DBD0-414A-917A-26D88B5772E2}" dt="2021-11-27T17:25:02.611" v="722" actId="122"/>
          <ac:spMkLst>
            <pc:docMk/>
            <pc:sldMk cId="2214116752" sldId="311"/>
            <ac:spMk id="2" creationId="{DF5CB127-29A1-40FC-ACBC-02A23B33C4C6}"/>
          </ac:spMkLst>
        </pc:spChg>
        <pc:spChg chg="mod">
          <ac:chgData name="Anna Grotman" userId="ec488be3f53785b5" providerId="LiveId" clId="{C9B4E7AF-DBD0-414A-917A-26D88B5772E2}" dt="2021-11-27T18:06:39.609" v="1754" actId="20577"/>
          <ac:spMkLst>
            <pc:docMk/>
            <pc:sldMk cId="2214116752" sldId="311"/>
            <ac:spMk id="3" creationId="{6F8B1270-B29D-4DA8-9575-2B0299140119}"/>
          </ac:spMkLst>
        </pc:spChg>
      </pc:sldChg>
      <pc:sldChg chg="modSp new mod">
        <pc:chgData name="Anna Grotman" userId="ec488be3f53785b5" providerId="LiveId" clId="{C9B4E7AF-DBD0-414A-917A-26D88B5772E2}" dt="2021-11-27T18:07:28.167" v="1790" actId="20577"/>
        <pc:sldMkLst>
          <pc:docMk/>
          <pc:sldMk cId="1855655344" sldId="312"/>
        </pc:sldMkLst>
        <pc:spChg chg="mod">
          <ac:chgData name="Anna Grotman" userId="ec488be3f53785b5" providerId="LiveId" clId="{C9B4E7AF-DBD0-414A-917A-26D88B5772E2}" dt="2021-11-27T18:07:28.167" v="1790" actId="20577"/>
          <ac:spMkLst>
            <pc:docMk/>
            <pc:sldMk cId="1855655344" sldId="312"/>
            <ac:spMk id="3" creationId="{4D32B432-6EA9-48C0-864F-43D67CF3C0B8}"/>
          </ac:spMkLst>
        </pc:spChg>
      </pc:sldChg>
      <pc:sldChg chg="modSp new mod ord">
        <pc:chgData name="Anna Grotman" userId="ec488be3f53785b5" providerId="LiveId" clId="{C9B4E7AF-DBD0-414A-917A-26D88B5772E2}" dt="2021-11-27T18:08:10.675" v="1808" actId="20577"/>
        <pc:sldMkLst>
          <pc:docMk/>
          <pc:sldMk cId="762000105" sldId="313"/>
        </pc:sldMkLst>
        <pc:spChg chg="mod">
          <ac:chgData name="Anna Grotman" userId="ec488be3f53785b5" providerId="LiveId" clId="{C9B4E7AF-DBD0-414A-917A-26D88B5772E2}" dt="2021-11-27T17:38:30.082" v="933" actId="122"/>
          <ac:spMkLst>
            <pc:docMk/>
            <pc:sldMk cId="762000105" sldId="313"/>
            <ac:spMk id="2" creationId="{F7E4442E-5BCD-4402-AC9F-99961459FF61}"/>
          </ac:spMkLst>
        </pc:spChg>
        <pc:spChg chg="mod">
          <ac:chgData name="Anna Grotman" userId="ec488be3f53785b5" providerId="LiveId" clId="{C9B4E7AF-DBD0-414A-917A-26D88B5772E2}" dt="2021-11-27T18:08:10.675" v="1808" actId="20577"/>
          <ac:spMkLst>
            <pc:docMk/>
            <pc:sldMk cId="762000105" sldId="313"/>
            <ac:spMk id="3" creationId="{DFB10FD6-1F2D-49EA-B48C-5F3EB4AEF7FB}"/>
          </ac:spMkLst>
        </pc:spChg>
      </pc:sldChg>
      <pc:sldChg chg="modSp new mod">
        <pc:chgData name="Anna Grotman" userId="ec488be3f53785b5" providerId="LiveId" clId="{C9B4E7AF-DBD0-414A-917A-26D88B5772E2}" dt="2021-11-27T18:03:22.514" v="1615"/>
        <pc:sldMkLst>
          <pc:docMk/>
          <pc:sldMk cId="2510930743" sldId="314"/>
        </pc:sldMkLst>
        <pc:spChg chg="mod">
          <ac:chgData name="Anna Grotman" userId="ec488be3f53785b5" providerId="LiveId" clId="{C9B4E7AF-DBD0-414A-917A-26D88B5772E2}" dt="2021-11-27T18:03:22.514" v="1615"/>
          <ac:spMkLst>
            <pc:docMk/>
            <pc:sldMk cId="2510930743" sldId="314"/>
            <ac:spMk id="2" creationId="{A37B78B4-496D-4720-A242-16E143C7BED1}"/>
          </ac:spMkLst>
        </pc:spChg>
      </pc:sldChg>
      <pc:sldChg chg="modSp new mod">
        <pc:chgData name="Anna Grotman" userId="ec488be3f53785b5" providerId="LiveId" clId="{C9B4E7AF-DBD0-414A-917A-26D88B5772E2}" dt="2021-11-27T18:07:38.663" v="1791" actId="123"/>
        <pc:sldMkLst>
          <pc:docMk/>
          <pc:sldMk cId="3692830526" sldId="315"/>
        </pc:sldMkLst>
        <pc:spChg chg="mod">
          <ac:chgData name="Anna Grotman" userId="ec488be3f53785b5" providerId="LiveId" clId="{C9B4E7AF-DBD0-414A-917A-26D88B5772E2}" dt="2021-11-27T18:07:38.663" v="1791" actId="123"/>
          <ac:spMkLst>
            <pc:docMk/>
            <pc:sldMk cId="3692830526" sldId="315"/>
            <ac:spMk id="3" creationId="{E2910917-514D-4F84-BFA9-7782755A734B}"/>
          </ac:spMkLst>
        </pc:spChg>
      </pc:sldChg>
      <pc:sldChg chg="modSp new mod">
        <pc:chgData name="Anna Grotman" userId="ec488be3f53785b5" providerId="LiveId" clId="{C9B4E7AF-DBD0-414A-917A-26D88B5772E2}" dt="2021-11-27T18:07:46.990" v="1792" actId="123"/>
        <pc:sldMkLst>
          <pc:docMk/>
          <pc:sldMk cId="3514850933" sldId="316"/>
        </pc:sldMkLst>
        <pc:spChg chg="mod">
          <ac:chgData name="Anna Grotman" userId="ec488be3f53785b5" providerId="LiveId" clId="{C9B4E7AF-DBD0-414A-917A-26D88B5772E2}" dt="2021-11-27T17:53:10.438" v="1244" actId="122"/>
          <ac:spMkLst>
            <pc:docMk/>
            <pc:sldMk cId="3514850933" sldId="316"/>
            <ac:spMk id="2" creationId="{04A84D58-209B-462E-8604-1FA594FBE9ED}"/>
          </ac:spMkLst>
        </pc:spChg>
        <pc:spChg chg="mod">
          <ac:chgData name="Anna Grotman" userId="ec488be3f53785b5" providerId="LiveId" clId="{C9B4E7AF-DBD0-414A-917A-26D88B5772E2}" dt="2021-11-27T18:07:46.990" v="1792" actId="123"/>
          <ac:spMkLst>
            <pc:docMk/>
            <pc:sldMk cId="3514850933" sldId="316"/>
            <ac:spMk id="3" creationId="{2DAA82D8-D371-4A35-BB44-1813EBCF6D13}"/>
          </ac:spMkLst>
        </pc:spChg>
      </pc:sldChg>
      <pc:sldChg chg="modSp new mod ord">
        <pc:chgData name="Anna Grotman" userId="ec488be3f53785b5" providerId="LiveId" clId="{C9B4E7AF-DBD0-414A-917A-26D88B5772E2}" dt="2021-11-27T18:08:28.581" v="1809" actId="123"/>
        <pc:sldMkLst>
          <pc:docMk/>
          <pc:sldMk cId="395354065" sldId="317"/>
        </pc:sldMkLst>
        <pc:spChg chg="mod">
          <ac:chgData name="Anna Grotman" userId="ec488be3f53785b5" providerId="LiveId" clId="{C9B4E7AF-DBD0-414A-917A-26D88B5772E2}" dt="2021-11-27T18:03:38.582" v="1632" actId="20577"/>
          <ac:spMkLst>
            <pc:docMk/>
            <pc:sldMk cId="395354065" sldId="317"/>
            <ac:spMk id="2" creationId="{65F71E9A-CC2C-44E4-AC8E-816D60A8B725}"/>
          </ac:spMkLst>
        </pc:spChg>
        <pc:spChg chg="mod">
          <ac:chgData name="Anna Grotman" userId="ec488be3f53785b5" providerId="LiveId" clId="{C9B4E7AF-DBD0-414A-917A-26D88B5772E2}" dt="2021-11-27T18:08:28.581" v="1809" actId="123"/>
          <ac:spMkLst>
            <pc:docMk/>
            <pc:sldMk cId="395354065" sldId="317"/>
            <ac:spMk id="3" creationId="{F1BB38C0-3EEF-47A5-A115-1D2A3E0E25C1}"/>
          </ac:spMkLst>
        </pc:spChg>
      </pc:sldChg>
      <pc:sldChg chg="addSp delSp modSp new mod">
        <pc:chgData name="Anna Grotman" userId="ec488be3f53785b5" providerId="LiveId" clId="{C9B4E7AF-DBD0-414A-917A-26D88B5772E2}" dt="2021-11-27T18:10:44.611" v="1824" actId="1076"/>
        <pc:sldMkLst>
          <pc:docMk/>
          <pc:sldMk cId="3571952497" sldId="318"/>
        </pc:sldMkLst>
        <pc:spChg chg="del mod">
          <ac:chgData name="Anna Grotman" userId="ec488be3f53785b5" providerId="LiveId" clId="{C9B4E7AF-DBD0-414A-917A-26D88B5772E2}" dt="2021-11-27T18:09:37.197" v="1812"/>
          <ac:spMkLst>
            <pc:docMk/>
            <pc:sldMk cId="3571952497" sldId="318"/>
            <ac:spMk id="3" creationId="{F1C99F7D-F3FC-4C6D-ACEA-43280333341E}"/>
          </ac:spMkLst>
        </pc:spChg>
        <pc:spChg chg="add mod">
          <ac:chgData name="Anna Grotman" userId="ec488be3f53785b5" providerId="LiveId" clId="{C9B4E7AF-DBD0-414A-917A-26D88B5772E2}" dt="2021-11-27T18:10:06.972" v="1816" actId="1076"/>
          <ac:spMkLst>
            <pc:docMk/>
            <pc:sldMk cId="3571952497" sldId="318"/>
            <ac:spMk id="7" creationId="{01C60B94-36EB-4F98-B656-B08650555BAD}"/>
          </ac:spMkLst>
        </pc:spChg>
        <pc:spChg chg="add mod">
          <ac:chgData name="Anna Grotman" userId="ec488be3f53785b5" providerId="LiveId" clId="{C9B4E7AF-DBD0-414A-917A-26D88B5772E2}" dt="2021-11-27T18:10:44.611" v="1824" actId="1076"/>
          <ac:spMkLst>
            <pc:docMk/>
            <pc:sldMk cId="3571952497" sldId="318"/>
            <ac:spMk id="8" creationId="{01B7BD2E-3578-490D-A77F-E9B2F574BF36}"/>
          </ac:spMkLst>
        </pc:spChg>
        <pc:picChg chg="add del mod">
          <ac:chgData name="Anna Grotman" userId="ec488be3f53785b5" providerId="LiveId" clId="{C9B4E7AF-DBD0-414A-917A-26D88B5772E2}" dt="2021-11-27T18:09:49.602" v="1815" actId="478"/>
          <ac:picMkLst>
            <pc:docMk/>
            <pc:sldMk cId="3571952497" sldId="318"/>
            <ac:picMk id="5" creationId="{A354191D-0810-4B4C-84DD-E572F95A1B4C}"/>
          </ac:picMkLst>
        </pc:picChg>
        <pc:picChg chg="add mod">
          <ac:chgData name="Anna Grotman" userId="ec488be3f53785b5" providerId="LiveId" clId="{C9B4E7AF-DBD0-414A-917A-26D88B5772E2}" dt="2021-11-27T18:10:43.686" v="1823" actId="14100"/>
          <ac:picMkLst>
            <pc:docMk/>
            <pc:sldMk cId="3571952497" sldId="318"/>
            <ac:picMk id="9" creationId="{7F0EAB5D-AEDD-4A9D-9911-96773610E970}"/>
          </ac:picMkLst>
        </pc:picChg>
      </pc:sldChg>
    </pc:docChg>
  </pc:docChgLst>
  <pc:docChgLst>
    <pc:chgData name="Anna Grotman" userId="ec488be3f53785b5" providerId="LiveId" clId="{8D49B2C7-50D7-4CA2-8426-FBD74353EDD4}"/>
    <pc:docChg chg="custSel delSld modSld">
      <pc:chgData name="Anna Grotman" userId="ec488be3f53785b5" providerId="LiveId" clId="{8D49B2C7-50D7-4CA2-8426-FBD74353EDD4}" dt="2022-05-17T11:31:41.133" v="15" actId="478"/>
      <pc:docMkLst>
        <pc:docMk/>
      </pc:docMkLst>
      <pc:sldChg chg="delSp modSp mod">
        <pc:chgData name="Anna Grotman" userId="ec488be3f53785b5" providerId="LiveId" clId="{8D49B2C7-50D7-4CA2-8426-FBD74353EDD4}" dt="2022-05-17T11:30:05.226" v="2" actId="478"/>
        <pc:sldMkLst>
          <pc:docMk/>
          <pc:sldMk cId="1403866223" sldId="288"/>
        </pc:sldMkLst>
        <pc:spChg chg="del mod">
          <ac:chgData name="Anna Grotman" userId="ec488be3f53785b5" providerId="LiveId" clId="{8D49B2C7-50D7-4CA2-8426-FBD74353EDD4}" dt="2022-05-17T11:30:05.226" v="2" actId="478"/>
          <ac:spMkLst>
            <pc:docMk/>
            <pc:sldMk cId="1403866223" sldId="288"/>
            <ac:spMk id="2" creationId="{D0D2F14A-52E2-4B31-AC1F-21711C92CEFB}"/>
          </ac:spMkLst>
        </pc:spChg>
      </pc:sldChg>
      <pc:sldChg chg="delSp modSp mod delAnim">
        <pc:chgData name="Anna Grotman" userId="ec488be3f53785b5" providerId="LiveId" clId="{8D49B2C7-50D7-4CA2-8426-FBD74353EDD4}" dt="2022-05-17T11:31:03.421" v="6" actId="478"/>
        <pc:sldMkLst>
          <pc:docMk/>
          <pc:sldMk cId="944427228" sldId="301"/>
        </pc:sldMkLst>
        <pc:spChg chg="del mod">
          <ac:chgData name="Anna Grotman" userId="ec488be3f53785b5" providerId="LiveId" clId="{8D49B2C7-50D7-4CA2-8426-FBD74353EDD4}" dt="2022-05-17T11:31:03.421" v="6" actId="478"/>
          <ac:spMkLst>
            <pc:docMk/>
            <pc:sldMk cId="944427228" sldId="301"/>
            <ac:spMk id="4" creationId="{84D2606A-7D69-4BC6-BA11-AD891B8E24CE}"/>
          </ac:spMkLst>
        </pc:spChg>
      </pc:sldChg>
      <pc:sldChg chg="delSp modSp mod">
        <pc:chgData name="Anna Grotman" userId="ec488be3f53785b5" providerId="LiveId" clId="{8D49B2C7-50D7-4CA2-8426-FBD74353EDD4}" dt="2022-05-17T11:31:13.931" v="9" actId="478"/>
        <pc:sldMkLst>
          <pc:docMk/>
          <pc:sldMk cId="3008693314" sldId="309"/>
        </pc:sldMkLst>
        <pc:spChg chg="del mod">
          <ac:chgData name="Anna Grotman" userId="ec488be3f53785b5" providerId="LiveId" clId="{8D49B2C7-50D7-4CA2-8426-FBD74353EDD4}" dt="2022-05-17T11:31:13.931" v="9" actId="478"/>
          <ac:spMkLst>
            <pc:docMk/>
            <pc:sldMk cId="3008693314" sldId="309"/>
            <ac:spMk id="2" creationId="{6F4D6B90-2C59-4642-9C7F-6118FB6A5813}"/>
          </ac:spMkLst>
        </pc:spChg>
      </pc:sldChg>
      <pc:sldChg chg="delSp modSp mod">
        <pc:chgData name="Anna Grotman" userId="ec488be3f53785b5" providerId="LiveId" clId="{8D49B2C7-50D7-4CA2-8426-FBD74353EDD4}" dt="2022-05-17T11:31:41.133" v="15" actId="478"/>
        <pc:sldMkLst>
          <pc:docMk/>
          <pc:sldMk cId="3571952497" sldId="318"/>
        </pc:sldMkLst>
        <pc:spChg chg="del mod">
          <ac:chgData name="Anna Grotman" userId="ec488be3f53785b5" providerId="LiveId" clId="{8D49B2C7-50D7-4CA2-8426-FBD74353EDD4}" dt="2022-05-17T11:31:34.052" v="12" actId="478"/>
          <ac:spMkLst>
            <pc:docMk/>
            <pc:sldMk cId="3571952497" sldId="318"/>
            <ac:spMk id="2" creationId="{785670BA-9200-411F-9C8C-195A825757EF}"/>
          </ac:spMkLst>
        </pc:spChg>
        <pc:spChg chg="del mod">
          <ac:chgData name="Anna Grotman" userId="ec488be3f53785b5" providerId="LiveId" clId="{8D49B2C7-50D7-4CA2-8426-FBD74353EDD4}" dt="2022-05-17T11:31:41.133" v="15" actId="478"/>
          <ac:spMkLst>
            <pc:docMk/>
            <pc:sldMk cId="3571952497" sldId="318"/>
            <ac:spMk id="4" creationId="{2F328949-65E9-4329-B51D-D063991CE625}"/>
          </ac:spMkLst>
        </pc:spChg>
      </pc:sldChg>
      <pc:sldChg chg="del">
        <pc:chgData name="Anna Grotman" userId="ec488be3f53785b5" providerId="LiveId" clId="{8D49B2C7-50D7-4CA2-8426-FBD74353EDD4}" dt="2022-05-17T11:30:11.376" v="3" actId="47"/>
        <pc:sldMkLst>
          <pc:docMk/>
          <pc:sldMk cId="1943164548" sldId="32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ECCCB11-8900-4CAA-AAA7-E2BF2C738084}" type="datetime1">
              <a:rPr lang="pl-PL" smtClean="0"/>
              <a:t>18.05.2022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983A3-22F3-4C0A-9648-AF744C18F179}" type="datetime1">
              <a:rPr lang="pl-PL" smtClean="0"/>
              <a:pPr/>
              <a:t>18.05.2022</a:t>
            </a:fld>
            <a:endParaRPr lang="pl-PL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8451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pl-PL" smtClean="0"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8103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Dowolny kształt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" name="Dowolny kształt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" name="Dowolny kształt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" name="Dowolny kształt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" name="Dowolny kształt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" name="Dowolny kształt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" name="Dowolny kształt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" name="Dowolny kształt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" name="Dowolny kształt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" name="Dowolny kształt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" name="Dowolny kształt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" name="Dowolny kształt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" name="Dowolny kształt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" name="Dowolny kształt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" name="Dowolny kształt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" name="Dowolny kształt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" name="Dowolny kształt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" name="Dowolny kształt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" name="Dowolny kształt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" name="Dowolny kształt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" name="Dowolny kształt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" name="Dowolny kształt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" name="Dowolny kształt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" name="Dowolny kształt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" name="Dowolny kształt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" name="Dowolny kształt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" name="Dowolny kształt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" name="Dowolny kształt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" name="Dowolny kształt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" name="Dowolny kształt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5" name="Dowolny kształt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6" name="Dowolny kształt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7" name="Dowolny kształt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8" name="Dowolny kształt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9" name="Dowolny kształt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40" name="Grupa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Dowolny kształt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2" name="Dowolny kształt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" name="Dowolny kształt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4" name="Dowolny kształt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5" name="Dowolny kształt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6" name="Dowolny kształt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7" name="Dowolny kształt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8" name="Dowolny kształt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sp>
        <p:nvSpPr>
          <p:cNvPr id="49" name="Dowolny kształt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grpSp>
        <p:nvGrpSpPr>
          <p:cNvPr id="50" name="Grupa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Dowolny kształt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2" name="Dowolny kształt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3" name="Dowolny kształt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4" name="Dowolny kształt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5" name="Dowolny kształt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6" name="Dowolny kształt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7" name="Dowolny kształt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8" name="Dowolny kształt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sp>
        <p:nvSpPr>
          <p:cNvPr id="59" name="Dowolny kształt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60" name="Dowolny kształt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grpSp>
        <p:nvGrpSpPr>
          <p:cNvPr id="61" name="Grupa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Dowolny kształt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3" name="Dowolny kształt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4" name="Dowolny kształt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5" name="Dowolny kształt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6" name="Dowolny kształt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7" name="Dowolny kształt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8" name="Dowolny kształt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9" name="Dowolny kształt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0" name="Dowolny kształt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1" name="Dowolny kształt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2" name="Dowolny kształt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3" name="Dowolny kształt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4" name="Dowolny kształt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5" name="Dowolny kształt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6" name="Dowolny kształt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7" name="Dowolny kształt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8" name="Dowolny kształt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9" name="Dowolny kształt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0" name="Dowolny kształt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81" name="Grupa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Dowolny kształt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3" name="Dowolny kształt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4" name="Dowolny kształt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5" name="Dowolny kształt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6" name="Dowolny kształt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87" name="Grupa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Dowolny kształt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9" name="Dowolny kształt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0" name="Dowolny kształt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1" name="Dowolny kształt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2" name="Dowolny kształt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3" name="Dowolny kształt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94" name="Grupa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Dowolny kształt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6" name="Dowolny kształt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7" name="Dowolny kształt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8" name="Dowolny kształt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99" name="Grupa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Dowolny kształt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1" name="Dowolny kształt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2" name="Dowolny kształt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3" name="Dowolny kształt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4" name="Dowolny kształt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5" name="Dowolny kształt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106" name="Grupa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Dowolny kształt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8" name="Dowolny kształt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9" name="Dowolny kształt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0" name="Dowolny kształt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1" name="Dowolny kształt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2" name="Dowolny kształt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3" name="Dowolny kształt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4" name="Dowolny kształt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sp>
        <p:nvSpPr>
          <p:cNvPr id="115" name="Dowolny kształt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16" name="Dowolny kształt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grpSp>
        <p:nvGrpSpPr>
          <p:cNvPr id="117" name="Grupa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Dowolny kształt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9" name="Dowolny kształt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0" name="Dowolny kształt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1" name="Dowolny kształt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2" name="Dowolny kształt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3" name="Dowolny kształt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4" name="Dowolny kształt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5" name="Dowolny kształt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6" name="Dowolny kształt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7" name="Dowolny kształt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8" name="Dowolny kształt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9" name="Dowolny kształt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0" name="Dowolny kształt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1" name="Dowolny kształt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2" name="Dowolny kształt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3" name="Dowolny kształt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4" name="Dowolny kształt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5" name="Dowolny kształt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6" name="Dowolny kształt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7" name="Dowolny kształt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8" name="Dowolny kształt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9" name="Dowolny kształt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0" name="Dowolny kształt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1" name="Dowolny kształt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2" name="Dowolny kształt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3" name="Dowolny kształt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4" name="Dowolny kształt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5" name="Dowolny kształt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146" name="Grupa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Dowolny kształt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8" name="Dowolny kształt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9" name="Dowolny kształt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0" name="Dowolny kształt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1" name="Dowolny kształt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2" name="Dowolny kształt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3" name="Dowolny kształt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4" name="Dowolny kształt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5" name="Dowolny kształt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6" name="Dowolny kształt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7" name="Dowolny kształt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8" name="Dowolny kształt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9" name="Dowolny kształt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0" name="Dowolny kształt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1" name="Dowolny kształt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2" name="Dowolny kształt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3" name="Dowolny kształt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4" name="Dowolny kształt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5" name="Dowolny kształt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6" name="Dowolny kształt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7" name="Dowolny kształt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8" name="Dowolny kształt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9" name="Dowolny kształt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0" name="Dowolny kształt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171" name="Grupa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Dowolny kształt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3" name="Dowolny kształt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4" name="Dowolny kształt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5" name="Dowolny kształt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6" name="Dowolny kształt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7" name="Dowolny kształt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8" name="Dowolny kształt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9" name="Dowolny kształt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pl-PL" noProof="0"/>
              <a:t>Kliknij, aby edytować styl wzorca podtytułu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752993-57D7-4C99-9CC9-9B4C63E4B1EA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430F2E-8C2C-4E26-9B31-99955DEA4784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CF87B9-8C0E-4F7C-A656-05DF28D57C63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110168-41C6-4279-B0F0-4619BBE6F31D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6E2035-7554-452B-8281-C5FD6CFFAAC2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70E6F5-B714-4A82-8E3B-016F6B905CC8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wolny kształt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7" name="Dowolny kształt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8" name="Dowolny kształt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grpSp>
        <p:nvGrpSpPr>
          <p:cNvPr id="9" name="Grupa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Dowolny kształt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" name="Dowolny kształt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" name="Dowolny kształt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" name="Dowolny kształt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" name="Dowolny kształt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" name="Dowolny kształt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" name="Dowolny kształt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" name="Dowolny kształt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" name="Dowolny kształt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" name="Dowolny kształt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" name="Dowolny kształt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" name="Dowolny kształt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" name="Dowolny kształt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" name="Dowolny kształt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" name="Dowolny kształt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" name="Dowolny kształt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" name="Dowolny kształt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" name="Dowolny kształt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" name="Dowolny kształt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" name="Dowolny kształt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" name="Dowolny kształt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" name="Dowolny kształt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" name="Dowolny kształt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" name="Dowolny kształt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" name="Dowolny kształt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5" name="Dowolny kształt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6" name="Dowolny kształt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7" name="Dowolny kształt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8" name="Dowolny kształt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9" name="Dowolny kształt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0" name="Dowolny kształt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1" name="Dowolny kształt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2" name="Dowolny kształt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" name="Dowolny kształt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4" name="Dowolny kształt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5" name="Dowolny kształt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6" name="Dowolny kształt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7" name="Dowolny kształt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8" name="Dowolny kształt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9" name="Dowolny kształt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0" name="Dowolny kształt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1" name="Dowolny kształt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2" name="Dowolny kształt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3" name="Dowolny kształt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4" name="Dowolny kształt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5" name="Dowolny kształt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6" name="Dowolny kształt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7" name="Dowolny kształt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8" name="Dowolny kształt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9" name="Dowolny kształt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0" name="Dowolny kształt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1" name="Dowolny kształt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2" name="Dowolny kształt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3" name="Dowolny kształt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4" name="Dowolny kształt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5" name="Dowolny kształt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6" name="Dowolny kształt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7" name="Dowolny kształt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8" name="Dowolny kształt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9" name="Dowolny kształt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0" name="Dowolny kształt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1" name="Dowolny kształt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2" name="Dowolny kształt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3" name="Dowolny kształt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4" name="Dowolny kształt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5" name="Dowolny kształt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6" name="Dowolny kształt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7" name="Dowolny kształt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8" name="Dowolny kształt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79" name="Dowolny kształt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0" name="Dowolny kształt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1" name="Dowolny kształt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2" name="Dowolny kształt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3" name="Dowolny kształt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4" name="Dowolny kształt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5" name="Dowolny kształt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6" name="Dowolny kształt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7" name="Dowolny kształt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8" name="Dowolny kształt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89" name="Dowolny kształt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0" name="Dowolny kształt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1" name="Dowolny kształt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2" name="Dowolny kształt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93" name="Grupa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Dowolny kształt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5" name="Dowolny kształt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6" name="Dowolny kształt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7" name="Dowolny kształt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8" name="Dowolny kształt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9" name="Dowolny kształt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0" name="Dowolny kształt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1" name="Dowolny kształt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2" name="Dowolny kształt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3" name="Dowolny kształt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4" name="Dowolny kształt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5" name="Dowolny kształt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6" name="Dowolny kształt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7" name="Dowolny kształt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8" name="Dowolny kształt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9" name="Dowolny kształt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0" name="Dowolny kształt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1" name="Dowolny kształt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2" name="Dowolny kształt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3" name="Dowolny kształt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4" name="Dowolny kształt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5" name="Dowolny kształt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6" name="Dowolny kształt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7" name="Dowolny kształt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8" name="Dowolny kształt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9" name="Dowolny kształt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0" name="Dowolny kształt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1" name="Dowolny kształt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2" name="Dowolny kształt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3" name="Dowolny kształt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4" name="Dowolny kształt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5" name="Dowolny kształt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6" name="Dowolny kształt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7" name="Dowolny kształt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8" name="Dowolny kształt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9" name="Dowolny kształt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0" name="Dowolny kształt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1" name="Dowolny kształt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2" name="Dowolny kształt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3" name="Dowolny kształt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4" name="Dowolny kształt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5" name="Dowolny kształt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6" name="Dowolny kształt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7" name="Dowolny kształt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8" name="Dowolny kształt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9" name="Dowolny kształt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0" name="Dowolny kształt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1" name="Dowolny kształt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2" name="Dowolny kształt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3" name="Dowolny kształt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4" name="Dowolny kształt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5" name="Dowolny kształt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6" name="Dowolny kształt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7" name="Dowolny kształt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8" name="Dowolny kształt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9" name="Dowolny kształt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0" name="Dowolny kształt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1" name="Dowolny kształt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2" name="Dowolny kształt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3" name="Dowolny kształt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4" name="Dowolny kształt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5" name="Dowolny kształt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6" name="Dowolny kształt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7" name="Dowolny kształt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8" name="Dowolny kształt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9" name="Dowolny kształt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0" name="Dowolny kształt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1" name="Dowolny kształt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2" name="Dowolny kształt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3" name="Dowolny kształt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4" name="Dowolny kształt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5" name="Dowolny kształt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6" name="Dowolny kształt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7" name="Dowolny kształt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8" name="Dowolny kształt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9" name="Dowolny kształt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0" name="Dowolny kształt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1" name="Dowolny kształt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2" name="Dowolny kształt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3" name="Dowolny kształt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4" name="Dowolny kształt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5" name="Dowolny kształt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6" name="Dowolny kształt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177" name="Grupa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Dowolny kształt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9" name="Dowolny kształt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0" name="Dowolny kształt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1" name="Dowolny kształt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2" name="Dowolny kształt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3" name="Dowolny kształt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4" name="Dowolny kształt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5" name="Dowolny kształt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6" name="Dowolny kształt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7" name="Dowolny kształt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8" name="Dowolny kształt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9" name="Dowolny kształt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0" name="Dowolny kształt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1" name="Dowolny kształt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2" name="Dowolny kształt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3" name="Dowolny kształt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4" name="Dowolny kształt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5" name="Dowolny kształt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6" name="Dowolny kształt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7" name="Dowolny kształt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8" name="Dowolny kształt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9" name="Dowolny kształt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0" name="Dowolny kształt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1" name="Dowolny kształt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2" name="Dowolny kształt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3" name="Dowolny kształt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4" name="Dowolny kształt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5" name="Dowolny kształt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6" name="Dowolny kształt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7" name="Dowolny kształt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8" name="Dowolny kształt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9" name="Dowolny kształt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0" name="Dowolny kształt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1" name="Dowolny kształt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2" name="Dowolny kształt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3" name="Dowolny kształt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4" name="Dowolny kształt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5" name="Dowolny kształt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6" name="Dowolny kształt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7" name="Dowolny kształt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8" name="Dowolny kształt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9" name="Dowolny kształt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0" name="Dowolny kształt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1" name="Dowolny kształt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2" name="Dowolny kształt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3" name="Dowolny kształt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4" name="Dowolny kształt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5" name="Dowolny kształt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6" name="Dowolny kształt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7" name="Dowolny kształt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8" name="Dowolny kształt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9" name="Dowolny kształt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0" name="Dowolny kształt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1" name="Dowolny kształt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2" name="Dowolny kształt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3" name="Dowolny kształt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4" name="Dowolny kształt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5" name="Dowolny kształt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6" name="Dowolny kształt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7" name="Dowolny kształt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8" name="Dowolny kształt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9" name="Dowolny kształt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0" name="Dowolny kształt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1" name="Dowolny kształt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2" name="Dowolny kształt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3" name="Dowolny kształt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4" name="Dowolny kształt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5" name="Dowolny kształt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6" name="Dowolny kształt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7" name="Dowolny kształt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8" name="Dowolny kształt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9" name="Dowolny kształt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0" name="Dowolny kształt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1" name="Dowolny kształt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2" name="Dowolny kształt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3" name="Dowolny kształt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4" name="Dowolny kształt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5" name="Dowolny kształt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6" name="Dowolny kształt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7" name="Dowolny kształt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8" name="Dowolny kształt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9" name="Dowolny kształt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260" name="Grupa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Dowolny kształt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2" name="Dowolny kształt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3" name="Dowolny kształt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4" name="Dowolny kształt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5" name="Dowolny kształt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6" name="Dowolny kształt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7" name="Dowolny kształt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8" name="Dowolny kształt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69" name="Dowolny kształt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0" name="Dowolny kształt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1" name="Dowolny kształt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2" name="Dowolny kształt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3" name="Dowolny kształt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Dowolny kształt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5" name="Dowolny kształt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6" name="Dowolny kształt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7" name="Dowolny kształt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Dowolny kształt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79" name="Dowolny kształt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0" name="Dowolny kształt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1" name="Dowolny kształt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2" name="Dowolny kształt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3" name="Dowolny kształt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4" name="Dowolny kształt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Dowolny kształt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Dowolny kształt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7" name="Dowolny kształt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8" name="Dowolny kształt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289" name="Grupa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Dowolny kształt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1" name="Ow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2" name="Dowolny kształt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3" name="Dowolny kształt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4" name="Dowolny kształt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5" name="Dowolny kształt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6" name="Dowolny kształt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7" name="Dowolny kształt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8" name="Dowolny kształt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9" name="Dowolny kształt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0" name="Dowolny kształt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1" name="Dowolny kształt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2" name="Dowolny kształt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3" name="Dowolny kształt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4" name="Dowolny kształt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5" name="Dowolny kształt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6" name="Dowolny kształt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7" name="Dowolny kształt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8" name="Dowolny kształt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9" name="Dowolny kształt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sp>
        <p:nvSpPr>
          <p:cNvPr id="310" name="Dowolny kształt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grpSp>
        <p:nvGrpSpPr>
          <p:cNvPr id="311" name="Grupa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Dowolny kształt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3" name="Dowolny kształt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4" name="Dowolny kształt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5" name="Dowolny kształt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6" name="Dowolny kształt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7" name="Dowolny kształt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8" name="Dowolny kształt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9" name="Dowolny kształt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0" name="Dowolny kształt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1" name="Dowolny kształt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2" name="Dowolny kształt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3" name="Dowolny kształt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4" name="Dowolny kształt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5" name="Dowolny kształt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6" name="Dowolny kształt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7" name="Dowolny kształt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8" name="Dowolny kształt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9" name="Dowolny kształt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0" name="Dowolny kształt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1" name="Dowolny kształt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2" name="Dowolny kształt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3" name="Dowolny kształt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4" name="Dowolny kształt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5" name="Dowolny kształt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6" name="Dowolny kształt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7" name="Dowolny kształt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8" name="Dowolny kształt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9" name="Dowolny kształt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0" name="Dowolny kształt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1" name="Dowolny kształt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2" name="Dowolny kształt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3" name="Dowolny kształt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4" name="Dowolny kształt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5" name="Dowolny kształt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6" name="Dowolny kształt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47" name="Dowolny kształt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348" name="Grupa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upa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Dowolny kształt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6" name="Dowolny kształt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7" name="Dowolny kształt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8" name="Dowolny kształt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9" name="Dowolny kształt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0" name="Dowolny kształt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1" name="Dowolny kształt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2" name="Dowolny kształt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3" name="Dowolny kształt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4" name="Dowolny kształt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5" name="Dowolny kształt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6" name="Dowolny kształt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7" name="Dowolny kształt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8" name="Dowolny kształt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9" name="Dowolny kształt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0" name="Dowolny kształt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1" name="Dowolny kształt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2" name="Dowolny kształt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3" name="Dowolny kształt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4" name="Dowolny kształt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5" name="Dowolny kształt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6" name="Dowolny kształt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7" name="Dowolny kształt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8" name="Dowolny kształt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9" name="Dowolny kształt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0" name="Dowolny kształt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1" name="Dowolny kształt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2" name="Dowolny kształt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3" name="Dowolny kształt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4" name="Dowolny kształt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5" name="Dowolny kształt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6" name="Dowolny kształt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7" name="Dowolny kształt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8" name="Dowolny kształt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9" name="Dowolny kształt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0" name="Dowolny kształt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1" name="Dowolny kształt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2" name="Dowolny kształt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3" name="Dowolny kształt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4" name="Dowolny kształt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5" name="Dowolny kształt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6" name="Dowolny kształt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7" name="Dowolny kształt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8" name="Dowolny kształt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9" name="Dowolny kształt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20" name="Dowolny kształt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21" name="Dowolny kształt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</p:grpSp>
        <p:grpSp>
          <p:nvGrpSpPr>
            <p:cNvPr id="350" name="Grupa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Dowolny kształt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7" name="Dowolny kształt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8" name="Dowolny kształt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9" name="Dowolny kształt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0" name="Dowolny kształt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1" name="Dowolny kształt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2" name="Dowolny kształt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3" name="Dowolny kształt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4" name="Dowolny kształt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</p:grpSp>
        <p:grpSp>
          <p:nvGrpSpPr>
            <p:cNvPr id="351" name="Grupa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Dowolny kształt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0" name="Dowolny kształt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1" name="Dowolny kształt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2" name="Dowolny kształt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3" name="Dowolny kształt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4" name="Dowolny kształt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5" name="Dowolny kształt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</p:grpSp>
        <p:grpSp>
          <p:nvGrpSpPr>
            <p:cNvPr id="352" name="Grupa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Dowolny kształt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54" name="Dowolny kształt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55" name="Dowolny kształt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56" name="Dowolny kształt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57" name="Dowolny kształt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58" name="Dowolny kształt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</p:grpSp>
      </p:grpSp>
      <p:grpSp>
        <p:nvGrpSpPr>
          <p:cNvPr id="422" name="Grupa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Dowolny kształt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24" name="Dowolny kształt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25" name="Dowolny kształt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26" name="Dowolny kształt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27" name="Dowolny kształt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28" name="Dowolny kształt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29" name="Dowolny kształt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0" name="Dowolny kształt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431" name="Grupa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Dowolny kształt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3" name="Dowolny kształt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4" name="Dowolny kształt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5" name="Dowolny kształt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6" name="Dowolny kształt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7" name="Dowolny kształt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8" name="Dowolny kształt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39" name="Dowolny kształt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440" name="Grupa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Dowolny kształt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42" name="Dowolny kształt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43" name="Dowolny kształt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44" name="Dowolny kształt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45" name="Dowolny kształt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46" name="Dowolny kształt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47" name="Dowolny kształt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48" name="Dowolny kształt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D6C4F0-5E22-434D-AF15-D3C254FAE31F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29C2FA-3585-4580-9B98-24C6A7320FCA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03F3DD-D6F5-46F5-8AE2-07179439E5BE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pl-PL" noProof="0"/>
              <a:t>Kliknij, aby edytować styl</a:t>
            </a:r>
            <a:endParaRPr lang="pl-PL" noProof="0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 dirty="0"/>
              <a:t>Kliknij ikonę, aby dodać obraz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Kliknij, aby edytować style wzorca tekstu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9675A5-3781-486A-8F29-D312EB70D65C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8" name="Dowolny kształt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9" name="Dowolny kształt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grpSp>
        <p:nvGrpSpPr>
          <p:cNvPr id="10" name="Grupa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Dowolny kształt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" name="Dowolny kształt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" name="Dowolny kształt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" name="Dowolny kształt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" name="Dowolny kształt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" name="Dowolny kształt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" name="Dowolny kształt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" name="Dowolny kształt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19" name="Grupa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Dowolny kształt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" name="Dowolny kształt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" name="Dowolny kształt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" name="Dowolny kształt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" name="Dowolny kształt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" name="Dowolny kształt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26" name="Grupa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Dowolny kształt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8" name="Dowolny kształt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9" name="Dowolny kształt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0" name="Dowolny kształt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1" name="Dowolny kształt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2" name="Dowolny kształt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3" name="Dowolny kształt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34" name="Grupa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Dowolny kształt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6" name="Dowolny kształt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7" name="Dowolny kształt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8" name="Dowolny kształt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39" name="Dowolny kształt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0" name="Dowolny kształt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1" name="Dowolny kształt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2" name="Dowolny kształt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43" name="Grupa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Dowolny kształt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5" name="Dowolny kształt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6" name="Dowolny kształt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7" name="Dowolny kształt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8" name="Dowolny kształt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49" name="Dowolny kształt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0" name="Dowolny kształt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1" name="Dowolny kształt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52" name="Grupa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Dowolny kształt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4" name="Dowolny kształt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5" name="Dowolny kształt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6" name="Dowolny kształt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7" name="Dowolny kształt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8" name="Dowolny kształt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59" name="Dowolny kształt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0" name="Dowolny kształt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grpSp>
        <p:nvGrpSpPr>
          <p:cNvPr id="61" name="Grupa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Dowolny kształt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3" name="Dowolny kształt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4" name="Dowolny kształt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5" name="Dowolny kształt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6" name="Dowolny kształt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7" name="Dowolny kształt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8" name="Dowolny kształt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69" name="Dowolny kształt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</p:grpSp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-PL" noProof="0" dirty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 dirty="0"/>
              <a:t>Kliknij, aby edytować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pl-PL" noProof="0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14C896D2-1A13-4936-A7EA-EB64A0123733}" type="datetime1">
              <a:rPr lang="pl-PL" noProof="0" smtClean="0"/>
              <a:t>18.05.2022</a:t>
            </a:fld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pl-PL" noProof="0" smtClean="0"/>
              <a:pPr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>
          <p15:clr>
            <a:srgbClr val="F26B43"/>
          </p15:clr>
        </p15:guide>
        <p15:guide id="8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/>
              <a:t>Lęk separacyjny</a:t>
            </a:r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pl-PL" dirty="0"/>
              <a:t>u dzieci w wieku przedszkolnym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E9D6B1-320C-4B78-816B-F8A94F76A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Objawy lęku separacyjnego: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3DBACB-C02B-482C-ACFC-A08981D0E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utrwalona niechęć lub odmowa chodzenia do przedszkola, z obawy przed rozłąką z osobą, z którą dziecko jest związane,</a:t>
            </a:r>
          </a:p>
          <a:p>
            <a:pPr algn="just"/>
            <a:r>
              <a:rPr lang="pl-PL" dirty="0"/>
              <a:t>utrwalona niechęć lub odmowa kładzenia się spać, jeśli nie ma w pobliżu rodziców, częste wstawanie w nocy po to, by sprawdzić, czy rodzice są obecni w domu lub po to, by spać z rodzicami,</a:t>
            </a:r>
          </a:p>
          <a:p>
            <a:pPr algn="just"/>
            <a:r>
              <a:rPr lang="pl-PL" dirty="0"/>
              <a:t>wyraźne pogorszenie samopoczucia w sytuacji spodziewanego rozdzielenia, nadmierny stres w oczekiwaniu na rodziców, w czasie rozstawania się lub bezpośrednio potem (płacz, złość, apatia),</a:t>
            </a:r>
          </a:p>
          <a:p>
            <a:pPr algn="just"/>
            <a:r>
              <a:rPr lang="pl-PL" dirty="0"/>
              <a:t>ponawianie takich objawów somatycznych jak bóle brzucha, głowy, nudności w sytuacjach separacji</a:t>
            </a:r>
          </a:p>
        </p:txBody>
      </p:sp>
    </p:spTree>
    <p:extLst>
      <p:ext uri="{BB962C8B-B14F-4D97-AF65-F5344CB8AC3E}">
        <p14:creationId xmlns:p14="http://schemas.microsoft.com/office/powerpoint/2010/main" val="400787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50F112-EEB4-4326-9FC8-ED6781075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Zaburzenia emocjonalne u dzieci w wieku przedszkolnym najczęściej mają związek z zaburzeniem dotychczasowego rytmu życia, wielogodzinnym odseparowaniem od rodziców, pierwszym szerszym kontaktem ze środowiskiem rówieśniczym</a:t>
            </a:r>
          </a:p>
          <a:p>
            <a:pPr algn="just"/>
            <a:r>
              <a:rPr lang="pl-PL" dirty="0"/>
              <a:t>Pójście do przedszkola to ogromna zmiana. Nagle wszystko, co dotychczas bliskie i znajome, zostaje zastąpione przez obcą rzeczywistość. Dla nas, dorosłych, przedszkole to coś oczywistego. Dla dziecka jednak to coś zupełnie nowego i nieznanego</a:t>
            </a:r>
          </a:p>
          <a:p>
            <a:pPr algn="just"/>
            <a:r>
              <a:rPr lang="pl-PL" dirty="0"/>
              <a:t>Zetknięcie z nową sytuacją zawsze będzie dla niego swoistym szokiem, na który może reagować lękiem separacyjnym</a:t>
            </a:r>
          </a:p>
        </p:txBody>
      </p:sp>
    </p:spTree>
    <p:extLst>
      <p:ext uri="{BB962C8B-B14F-4D97-AF65-F5344CB8AC3E}">
        <p14:creationId xmlns:p14="http://schemas.microsoft.com/office/powerpoint/2010/main" val="300869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0E7CBB-2250-4A29-BAD2-FC9FB1AF2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pl-PL" dirty="0"/>
            </a:br>
            <a:endParaRPr lang="pl-PL" dirty="0"/>
          </a:p>
        </p:txBody>
      </p:sp>
      <p:pic>
        <p:nvPicPr>
          <p:cNvPr id="5" name="Symbol zastępczy obrazu 4">
            <a:extLst>
              <a:ext uri="{FF2B5EF4-FFF2-40B4-BE49-F238E27FC236}">
                <a16:creationId xmlns:a16="http://schemas.microsoft.com/office/drawing/2014/main" id="{94E05F4D-A3F1-4067-9C95-BA0EB026292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8652" b="18652"/>
          <a:stretch>
            <a:fillRect/>
          </a:stretch>
        </p:blipFill>
        <p:spPr>
          <a:xfrm>
            <a:off x="5255581" y="128002"/>
            <a:ext cx="5839139" cy="5943600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50E66927-208B-46B7-B5E7-1AEAB3193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1369" y="3398520"/>
            <a:ext cx="2095500" cy="1524000"/>
          </a:xfrm>
          <a:prstGeom prst="rect">
            <a:avLst/>
          </a:prstGeom>
        </p:spPr>
      </p:pic>
      <p:sp>
        <p:nvSpPr>
          <p:cNvPr id="8" name="Dymek myśli: chmurka 7">
            <a:extLst>
              <a:ext uri="{FF2B5EF4-FFF2-40B4-BE49-F238E27FC236}">
                <a16:creationId xmlns:a16="http://schemas.microsoft.com/office/drawing/2014/main" id="{A8E84282-0476-4BC3-B418-63D309149B32}"/>
              </a:ext>
            </a:extLst>
          </p:cNvPr>
          <p:cNvSpPr/>
          <p:nvPr/>
        </p:nvSpPr>
        <p:spPr>
          <a:xfrm>
            <a:off x="1873188" y="769619"/>
            <a:ext cx="2984673" cy="219456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Ratunku!</a:t>
            </a:r>
          </a:p>
          <a:p>
            <a:pPr algn="ctr"/>
            <a:r>
              <a:rPr lang="pl-PL" dirty="0"/>
              <a:t>Moje dziecko nie chce iść do przedszkola!</a:t>
            </a:r>
          </a:p>
        </p:txBody>
      </p:sp>
    </p:spTree>
    <p:extLst>
      <p:ext uri="{BB962C8B-B14F-4D97-AF65-F5344CB8AC3E}">
        <p14:creationId xmlns:p14="http://schemas.microsoft.com/office/powerpoint/2010/main" val="94442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FA1D74-C48D-4020-8D21-8193A3C18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Rodzicu, pomóż najpierw sobie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17E4C4-C7FB-4750-AC7F-B204A852A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Rolą rodziców jest empatyczne podejście do tego, co przeżywa dziecko, a także towarzyszenie mu  w trudnych chwilach i udzielenie potrzebnego wsparcia</a:t>
            </a:r>
          </a:p>
          <a:p>
            <a:pPr algn="just"/>
            <a:r>
              <a:rPr lang="pl-PL" dirty="0"/>
              <a:t>Warto zachować dystans i nie dać się przytłoczyć uczuciami drugiej strony</a:t>
            </a:r>
          </a:p>
          <a:p>
            <a:pPr algn="just"/>
            <a:r>
              <a:rPr lang="pl-PL" dirty="0"/>
              <a:t>Potrzebne jest przepracowanie własnych uczuć. Jeśli podjęliśmy decyzję o posłaniu dziecka do przedszkola trzymajmy się jej, a nie stale roztrząsajmy za       i przeciw. Dziecko wyczuje nasze wątpliwości czy lęki i automatycznie je przejmie. W sytuacji gdy to my nie możemy poradzić sobie z rozstaniem, musimy pomóc najpierw sobie, by dziecko bez problemu mogło przejść przez proces adaptacyjny</a:t>
            </a:r>
          </a:p>
        </p:txBody>
      </p:sp>
    </p:spTree>
    <p:extLst>
      <p:ext uri="{BB962C8B-B14F-4D97-AF65-F5344CB8AC3E}">
        <p14:creationId xmlns:p14="http://schemas.microsoft.com/office/powerpoint/2010/main" val="300327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5CB127-29A1-40FC-ACBC-02A23B33C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Metody pomocne podczas adaptacji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8B1270-B29D-4DA8-9575-2B0299140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Zadbajcie o dobrą atmosferę i spokojny czas w naszej rodzinie. Nie ma nic gorszego niż pośpiech, poganianie czy podniesiony głos przed wyjściem z domu. Jeśli domyślacie się, że dziecko będzie miało problem z porannym wstawaniem, warto wcześniej rozpocząć stopniową zmianę rytmu dnia. Niech pierwsze tygodnie adaptacji przedszkolnej kojarzą się dziecku ze spokojem                             i bezpieczeństwem, a nie z popędzaniem i stresem</a:t>
            </a:r>
          </a:p>
          <a:p>
            <a:pPr algn="just"/>
            <a:r>
              <a:rPr lang="pl-PL" dirty="0"/>
              <a:t>Spróbujcie przez pierwsze dni zostawiać dziecko w przedszkolu na parę godzin, stopniowo zwiększając czas pobytu. Zgodnie z zasadą „lepszy niedosyt niż przesyt” łatwiej dziecko odebrać, kiedy zaangażowane jest w zabawę, niż kiedy znudzone i zmęczone czeka aż rodzice w końcu przyjdą. Tu również warto wspomnieć o umowie z dzieckiem i słowności: jeśli mówicie dziecku, że przyjdziecie po obiedzie, waszym obowiązkiem jest słowa dotrzymać. Dziecko bierze wasze obietnice dosłownie</a:t>
            </a:r>
          </a:p>
        </p:txBody>
      </p:sp>
    </p:spTree>
    <p:extLst>
      <p:ext uri="{BB962C8B-B14F-4D97-AF65-F5344CB8AC3E}">
        <p14:creationId xmlns:p14="http://schemas.microsoft.com/office/powerpoint/2010/main" val="22141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32B432-6EA9-48C0-864F-43D67CF3C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dirty="0"/>
              <a:t>Zadbajcie, by dziecko umiało sygnalizować swoje potrzeby i to nie tylko te fizjologiczne, ale także emocjonalne</a:t>
            </a:r>
          </a:p>
          <a:p>
            <a:pPr algn="just">
              <a:lnSpc>
                <a:spcPct val="150000"/>
              </a:lnSpc>
            </a:pPr>
            <a:r>
              <a:rPr lang="pl-PL" dirty="0"/>
              <a:t>Ale najważniejsze jest, by pozwolić dziecku na uczucia. Nie kwestionujcie ich („nie ma, o co płakać”), nie wyśmiewajcie („taki duży chłopiec, a tak płacze”), nie przekupujcie („jak nie będziesz płakać, kupię Ci loda ”). Jeśli dziecko płacze, to znaczy, że tego potrzebuje. Pozwólcie mu na łzy i towarzyszcie mu, przypominając, że jesteście obok. </a:t>
            </a:r>
          </a:p>
        </p:txBody>
      </p:sp>
    </p:spTree>
    <p:extLst>
      <p:ext uri="{BB962C8B-B14F-4D97-AF65-F5344CB8AC3E}">
        <p14:creationId xmlns:p14="http://schemas.microsoft.com/office/powerpoint/2010/main" val="185565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01C60B94-36EB-4F98-B656-B08650555B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80560" y="448322"/>
            <a:ext cx="6675120" cy="5943600"/>
          </a:xfrm>
        </p:spPr>
      </p:sp>
      <p:sp>
        <p:nvSpPr>
          <p:cNvPr id="8" name="Symbol zastępczy obrazu 6">
            <a:extLst>
              <a:ext uri="{FF2B5EF4-FFF2-40B4-BE49-F238E27FC236}">
                <a16:creationId xmlns:a16="http://schemas.microsoft.com/office/drawing/2014/main" id="{01B7BD2E-3578-490D-A77F-E9B2F574BF36}"/>
              </a:ext>
            </a:extLst>
          </p:cNvPr>
          <p:cNvSpPr txBox="1">
            <a:spLocks/>
          </p:cNvSpPr>
          <p:nvPr/>
        </p:nvSpPr>
        <p:spPr>
          <a:xfrm>
            <a:off x="4419600" y="466077"/>
            <a:ext cx="6675120" cy="5943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7F0EAB5D-AEDD-4A9D-9911-96773610E9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8640" y="439444"/>
            <a:ext cx="4226067" cy="59524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195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910917-514D-4F84-BFA9-7782755A7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Nie ma złotych metod i jedynie skutecznych sposobów na przygotowanie dziecka na nadchodzące zmiany. To, co może pomóc jednemu dziecku, może zupełnie nie zadziałać na drugie. 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Jedną z wielu propozycji, które możecie wypróbować, aby zminimalizować lęk separacyjny jest zabawa </a:t>
            </a:r>
            <a:r>
              <a:rPr lang="pl-PL" b="1" i="1" dirty="0"/>
              <a:t>„Niewidzialne nici miłości”. </a:t>
            </a:r>
            <a:r>
              <a:rPr lang="pl-PL" dirty="0"/>
              <a:t>To ćwiczenie, które świetnie się sprawdza, gdy u dziecka pojawiają się lęki separacyjne i może być sposobem na przygotowanie dziecka na rozłąkę z rodzicem wynikającą z jego pójścia do przedszkola. </a:t>
            </a:r>
          </a:p>
          <a:p>
            <a:pPr marL="4572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283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A84D58-209B-462E-8604-1FA594FBE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Niewidzialne nici miłości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AA82D8-D371-4A35-BB44-1813EBCF6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 Waszym zadaniem będzie wspólne przeczytanie książki wydanej przez wyd. Ezop pt. „ Uśmiech dla żabki” , której autorem jest Przemysław Wechterowicz. Ta książeczka opowiada o małej żabce, która tęskni za swoją mamą. Po przeczytaniu bajki wspólnie zastanówcie się, co sprawiło, że mała żabka i jej mama, mimo fizycznego oddalenia były tak naprawdę blisko siebie. </a:t>
            </a:r>
          </a:p>
          <a:p>
            <a:pPr algn="just"/>
            <a:r>
              <a:rPr lang="pl-PL" dirty="0"/>
              <a:t>Powiedz dziecku, że stało się tak dzięki niewidzialnej mocy nici miłości. Te nici łączą ze sobą wszystkie osoby, które się kochają. Biegną np. od serca mamy do serca dziecka i od serca dziecka do serca mamy. Powiedz, że was też łączą takie magiczne nici miłości, którymi połączone są wasze serca. Dzięki nim zawsze jesteście blisko siebie, nawet gdy dziecko bawi się w przedszkolu, a ty jesteś w pracy. Nici miłości powodują, że zawsze jesteście połączeni.</a:t>
            </a:r>
          </a:p>
        </p:txBody>
      </p:sp>
    </p:spTree>
    <p:extLst>
      <p:ext uri="{BB962C8B-B14F-4D97-AF65-F5344CB8AC3E}">
        <p14:creationId xmlns:p14="http://schemas.microsoft.com/office/powerpoint/2010/main" val="351485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E4442E-5BCD-4402-AC9F-99961459F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Zakończenie procesu adaptacji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B10FD6-1F2D-49EA-B48C-5F3EB4AEF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l-PL" dirty="0"/>
              <a:t>Dajcie dziecku prawo do przechodzenia adaptacji w swoim rytmie, niczego nie przyspieszajcie, za to spokojnie i konsekwentnie realizujcie codziennie ten sam scenariusz. Dziecko w końcu nauczy się, że każdego dnia idzie do przedszkola, ale też, że każdego dnia rodzice przychodzą po nie, by razem wrócić do domu. </a:t>
            </a:r>
          </a:p>
          <a:p>
            <a:pPr algn="just">
              <a:lnSpc>
                <a:spcPct val="110000"/>
              </a:lnSpc>
            </a:pPr>
            <a:r>
              <a:rPr lang="pl-PL" dirty="0"/>
              <a:t>Proces adaptacyjny trwa najczęściej około 6 tygodni, ale już po 2 tygodniach można dostrzec znaczne zmiany w nastawieniu i zachowaniu dziecka. Istnieją jednak wyjątkowe przypadki, w których dziecko nie jest gotowe do pójścia do przedszkola – to po prostu nie jest dla niego odpowiedni moment. Jeśli po pierwszym miesiącu sytuacja się nie zmienia, dziecko wpada w histerię i przerażenie, a w trakcie dnia nic nie jest w stanie odwrócić jego uwagi, warto się zastanowić, czy nie zrezygnować z posyłania go do przedszkola (zwłaszcza gdy dziecko nie ma jeszcze ukończonych trzech lat lub w jego życiu zaszło w ostatnim czasie więcej zmian).</a:t>
            </a:r>
          </a:p>
        </p:txBody>
      </p:sp>
    </p:spTree>
    <p:extLst>
      <p:ext uri="{BB962C8B-B14F-4D97-AF65-F5344CB8AC3E}">
        <p14:creationId xmlns:p14="http://schemas.microsoft.com/office/powerpoint/2010/main" val="76200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5FCC89-9B8D-47E3-9B45-B4B4BB03F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Lęk jest naturalną obawą przed zagrożeniem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757929-BB38-4FA4-B006-E090DA1FE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503655"/>
            <a:ext cx="9134856" cy="415290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</a:pPr>
            <a:r>
              <a:rPr lang="pl-PL" dirty="0"/>
              <a:t>To mechanizm obronny przeżywany przez wszystkich – zarówno dzieci, jak                   i dorosłych</a:t>
            </a:r>
          </a:p>
          <a:p>
            <a:pPr algn="just">
              <a:lnSpc>
                <a:spcPct val="120000"/>
              </a:lnSpc>
            </a:pPr>
            <a:r>
              <a:rPr lang="pl-PL" dirty="0"/>
              <a:t>Jeżeli nasilenie lęku nie jest nadmierne, pełni on rolę przystosowawczą – mobilizuje do działań chroniących przed realnym zagrożeniem. Przygotowując do działania daje możliwość pokonania doznawanych trudności. W kontaktach z ludźmi ułatwia uczenie się zachowań społecznych, gdyż nadmierna ufność nie jest bezpieczna</a:t>
            </a:r>
          </a:p>
          <a:p>
            <a:pPr algn="just">
              <a:lnSpc>
                <a:spcPct val="120000"/>
              </a:lnSpc>
            </a:pPr>
            <a:r>
              <a:rPr lang="pl-PL" dirty="0"/>
              <a:t>Jeśli w zachowaniu człowieka dominuje lęk nieadekwatny do przyczyny lub niepokój wywołują sytuacje niemające znamion zagrożenia, to mamy do czynienia z lękiem patologicznym. Jest on nie tylko źródłem cierpienia, ale również utrudnia codzienne funkcjonowanie, a w konsekwencji prowadzi do dalszych zaburzeń w kontaktach międzyludzkich</a:t>
            </a:r>
          </a:p>
        </p:txBody>
      </p:sp>
    </p:spTree>
    <p:extLst>
      <p:ext uri="{BB962C8B-B14F-4D97-AF65-F5344CB8AC3E}">
        <p14:creationId xmlns:p14="http://schemas.microsoft.com/office/powerpoint/2010/main" val="101447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C11824-4563-43F1-997B-7D1E98CDC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dirty="0"/>
              <a:t>Strach i lęk są dla dzieci emocjami bardzo trudnymi i przykrymi, ale jednocześnie są w naturalny sposób wpisane w ich rozwój. Jednym z najlepszych sposobów uczenia dzieci radzenia sobie z tymi emocjami jest rozmowa na ich temat, oswajanie i normalizowanie ich, a także wspólne poszukiwanie sposobów na to, jak można sobie radzić, kiedy lęk dochodzi do głosu.</a:t>
            </a:r>
          </a:p>
        </p:txBody>
      </p:sp>
    </p:spTree>
    <p:extLst>
      <p:ext uri="{BB962C8B-B14F-4D97-AF65-F5344CB8AC3E}">
        <p14:creationId xmlns:p14="http://schemas.microsoft.com/office/powerpoint/2010/main" val="154079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693E1F-FE42-479E-8FEF-D5353E0EF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/>
              <a:t>Złym pomysłem jest fundowanie dzieciom „terapii szokowej”, czyli konfrontowanie ich z wysokim poziomem lęku, aby się przekonały na własnej skórze, że nic im się nie stanie.</a:t>
            </a:r>
          </a:p>
          <a:p>
            <a:pPr>
              <a:lnSpc>
                <a:spcPct val="150000"/>
              </a:lnSpc>
            </a:pPr>
            <a:r>
              <a:rPr lang="pl-PL" dirty="0"/>
              <a:t> Takie sytuacje są najczęściej bardzo silnie stresujące i mogą wręcz pogorszyć sprawę. Zdecydowanie lepiej jest oswajać dziecko z lękiem stopniowo, a świetnie w tym pomogą…</a:t>
            </a:r>
          </a:p>
        </p:txBody>
      </p:sp>
    </p:spTree>
    <p:extLst>
      <p:ext uri="{BB962C8B-B14F-4D97-AF65-F5344CB8AC3E}">
        <p14:creationId xmlns:p14="http://schemas.microsoft.com/office/powerpoint/2010/main" val="390968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7B78B4-496D-4720-A242-16E143C7B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Dni adaptacyjne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093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BB38C0-3EEF-47A5-A115-1D2A3E0E2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To świetny sposób na poznanie nowych kolegów, poznanie osób, które będą pracowały i spędzały większą część dnia z Waszym dzieckiem, pokazanie dziecku jak wygląda przedszkole.</a:t>
            </a:r>
          </a:p>
          <a:p>
            <a:pPr algn="just"/>
            <a:r>
              <a:rPr lang="pl-PL" dirty="0"/>
              <a:t>Gdy rodzice są blisko, dziecko ich widzi lub wie, gdzie się znajdują, łatwiej jest mu więc zaangażować się w zabawę bez niepotrzebnego strachu, że znikną          i nigdy nie wrócą.</a:t>
            </a:r>
          </a:p>
          <a:p>
            <a:pPr algn="just"/>
            <a:r>
              <a:rPr lang="pl-PL" dirty="0"/>
              <a:t>Dni adaptacyjne, w których wspólnie bierzecie udział pomogą zminimalizować lęk separacyjny</a:t>
            </a:r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35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8ED0E-2FEB-44A9-82C1-D0089E7B6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1288" y="147264"/>
            <a:ext cx="9360418" cy="2263258"/>
          </a:xfrm>
        </p:spPr>
        <p:txBody>
          <a:bodyPr/>
          <a:lstStyle/>
          <a:p>
            <a:r>
              <a:rPr lang="pl-PL" dirty="0"/>
              <a:t>Pamiętajcie!</a:t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5E0B1A6-517A-47BF-880D-470F6DABB3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Strach ma wielkie oczy</a:t>
            </a:r>
          </a:p>
        </p:txBody>
      </p:sp>
    </p:spTree>
    <p:extLst>
      <p:ext uri="{BB962C8B-B14F-4D97-AF65-F5344CB8AC3E}">
        <p14:creationId xmlns:p14="http://schemas.microsoft.com/office/powerpoint/2010/main" val="194897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4BC4EC-0F82-452F-8D33-9F740D54E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Trzymamy za Was kciuki!</a:t>
            </a:r>
          </a:p>
        </p:txBody>
      </p:sp>
    </p:spTree>
    <p:extLst>
      <p:ext uri="{BB962C8B-B14F-4D97-AF65-F5344CB8AC3E}">
        <p14:creationId xmlns:p14="http://schemas.microsoft.com/office/powerpoint/2010/main" val="210715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0B91B5-3493-4F8E-BC43-599DC8EF9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Źródła: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5A133A-A139-4186-85F9-22187A3B0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1485900"/>
            <a:ext cx="9134856" cy="4152901"/>
          </a:xfrm>
        </p:spPr>
        <p:txBody>
          <a:bodyPr>
            <a:normAutofit/>
          </a:bodyPr>
          <a:lstStyle/>
          <a:p>
            <a:r>
              <a:rPr lang="pl-PL" sz="1400" dirty="0"/>
              <a:t>https://emotopic.pl/porady/lek-przed-rozstaniem-i-lek-separacyjny-u-dziecka/</a:t>
            </a:r>
          </a:p>
          <a:p>
            <a:r>
              <a:rPr lang="pl-PL" sz="1400" dirty="0"/>
              <a:t>https://www.medicover.pl/o-zdrowiu/lek-separacyjny-czym-jest-jak-sobie-z-nim-radzic,6535,n,192</a:t>
            </a:r>
          </a:p>
          <a:p>
            <a:r>
              <a:rPr lang="pl-PL" sz="1400" dirty="0"/>
              <a:t>https://www.edukowisko.pl/adaptacja-przedszkola-poznaj-zabawy-ktore-pomagaja-dobrze-sie-rozstac/</a:t>
            </a:r>
          </a:p>
          <a:p>
            <a:r>
              <a:rPr lang="pl-PL" sz="1400" dirty="0"/>
              <a:t>Joanna Woźniak Lęk separacyjny u dziecka i u dorosłych. Kiedy występuje? https://www.medme.pl/artykuly/lek-separacyjny-u-dziecka-i-u-doroslych-kiedy-wystepuje,73589.html</a:t>
            </a:r>
          </a:p>
          <a:p>
            <a:r>
              <a:rPr lang="pl-PL" sz="1400" dirty="0"/>
              <a:t>https://www.medonet.pl/zdrowie,lek-separacyjny---objawy--przyczyny--leczenie,artykul,1729825.html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https://kids-co.pl/jak-przygotowac-dziecko-do-pojscia-do-przedszkola/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www.ponadwszystko.com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https://www.glospedagogiczny.pl/artykul/strach-ma-wielkie-oczy-czyli-czego-sie-boimy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660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F4A5B5-F353-4A34-AF75-4F4E092CA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781234"/>
            <a:ext cx="9133730" cy="1775535"/>
          </a:xfrm>
        </p:spPr>
        <p:txBody>
          <a:bodyPr>
            <a:normAutofit fontScale="90000"/>
          </a:bodyPr>
          <a:lstStyle/>
          <a:p>
            <a:r>
              <a:rPr lang="pl-PL" dirty="0"/>
              <a:t> </a:t>
            </a:r>
            <a:br>
              <a:rPr lang="pl-PL" dirty="0"/>
            </a:br>
            <a:br>
              <a:rPr lang="pl-PL" dirty="0"/>
            </a:br>
            <a:r>
              <a:rPr lang="pl-PL" dirty="0"/>
              <a:t>Opracowała:</a:t>
            </a:r>
            <a:br>
              <a:rPr lang="pl-PL" dirty="0"/>
            </a:br>
            <a:br>
              <a:rPr lang="pl-PL" dirty="0"/>
            </a:br>
            <a:r>
              <a:rPr lang="pl-PL" dirty="0"/>
              <a:t> Anna Grotman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929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49478D-9AAB-413D-B79C-67A39896B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Czym jest lęk separacyjny?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26A47C-C684-4B0A-8A49-6B7B34ECD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b="1" dirty="0"/>
              <a:t>Lęk separacyjny </a:t>
            </a:r>
            <a:r>
              <a:rPr lang="pl-PL" dirty="0"/>
              <a:t>(określany także anglojęzycznym skrótem SAD – separation anxiety disorder) zaliczany jest do jednej z najczęściej występujących form zaburzeń lękowych</a:t>
            </a:r>
          </a:p>
          <a:p>
            <a:pPr algn="just"/>
            <a:r>
              <a:rPr lang="pl-PL" dirty="0"/>
              <a:t> to chorobliwa, niewspółmierna do sytuacji obawa przed rozstaniem z bliskimi osobami</a:t>
            </a:r>
          </a:p>
          <a:p>
            <a:pPr algn="just"/>
            <a:r>
              <a:rPr lang="pl-PL" dirty="0"/>
              <a:t> w początkowej fazie rozwoju dziecka symptomy lęku separacyjnego są naturalnym zjawiskiem. Maluchy nerwowo reagują na, nawet krótkotrwałe, rozstanie z rodzicem – płaczą, są niespokojne i rozdrażnione gdy tylko stracą       z pola widzenia bliską osobę</a:t>
            </a:r>
          </a:p>
          <a:p>
            <a:pPr algn="just"/>
            <a:r>
              <a:rPr lang="pl-PL" dirty="0"/>
              <a:t>Lęk separacyjny naturalnie występuje także u dzieci między 3. a 5. rokiem życia, jest to moment kiedy dzieci zaczynają swoją przygodę z przedszkolem</a:t>
            </a:r>
          </a:p>
        </p:txBody>
      </p:sp>
    </p:spTree>
    <p:extLst>
      <p:ext uri="{BB962C8B-B14F-4D97-AF65-F5344CB8AC3E}">
        <p14:creationId xmlns:p14="http://schemas.microsoft.com/office/powerpoint/2010/main" val="2575503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wartość — symbol zastępczy 13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algn="just" rtl="0">
              <a:lnSpc>
                <a:spcPct val="170000"/>
              </a:lnSpc>
            </a:pPr>
            <a:r>
              <a:rPr lang="pl-PL" dirty="0"/>
              <a:t>O sytuacji patologicznej można mówić wtedy, kiedy natężenie reakcji lękowych jest niepokojące lub gdy lęk separacyjny występuje u dzieci w innym wieku i utrzymuje się przez dłuższy czas</a:t>
            </a:r>
          </a:p>
          <a:p>
            <a:pPr rtl="0"/>
            <a:endParaRPr lang="pl-PL" dirty="0"/>
          </a:p>
          <a:p>
            <a:pPr algn="just" rtl="0">
              <a:lnSpc>
                <a:spcPct val="170000"/>
              </a:lnSpc>
            </a:pPr>
            <a:r>
              <a:rPr lang="pl-PL" dirty="0"/>
              <a:t>Naukowcy przyjmują, że zjawisko lęku separacyjnego dotyka ok. 5 procent dzieci, zazwyczaj częściej obserwowane jest u chłopców, niż u dziewczynek. Lęk separacyjny może pojawić się u kilkuletnich dzieci, zdarzają się jednak sytuacje, w których zaburzenie dotyka także nastolatków</a:t>
            </a:r>
          </a:p>
          <a:p>
            <a:pPr rt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E20E51-D1C4-404E-99D3-6E3B6033D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Przyczyny lęku separacyjnego: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2E2996-AF08-455B-9DCC-CD695DC23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można je podzielić na trzy grupy: </a:t>
            </a:r>
          </a:p>
          <a:p>
            <a:endParaRPr lang="pl-PL" dirty="0"/>
          </a:p>
          <a:p>
            <a:r>
              <a:rPr lang="pl-PL" dirty="0"/>
              <a:t>czynniki psychologiczne</a:t>
            </a:r>
          </a:p>
          <a:p>
            <a:endParaRPr lang="pl-PL" dirty="0"/>
          </a:p>
          <a:p>
            <a:r>
              <a:rPr lang="pl-PL" dirty="0"/>
              <a:t>czynniki biologiczne </a:t>
            </a:r>
          </a:p>
          <a:p>
            <a:endParaRPr lang="pl-PL" dirty="0"/>
          </a:p>
          <a:p>
            <a:r>
              <a:rPr lang="pl-PL" dirty="0"/>
              <a:t> wpływ środowiska</a:t>
            </a:r>
          </a:p>
        </p:txBody>
      </p:sp>
    </p:spTree>
    <p:extLst>
      <p:ext uri="{BB962C8B-B14F-4D97-AF65-F5344CB8AC3E}">
        <p14:creationId xmlns:p14="http://schemas.microsoft.com/office/powerpoint/2010/main" val="3908796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E4F3DE-9B12-499A-8DCD-11C08140D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Czynniki psychologiczne: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F1922D-3698-492E-9250-10BEB98CB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dirty="0"/>
              <a:t>Czynniki psychologiczne, które odpowiadają za wystąpienie lęku separacyjnego, to przede wszystkim nieumiejętność prawidłowego reagowania na strach oraz nadmierna wrażliwość emocjonalna. Wspomniane predyspozycje psychiczne często prowadzą do rozwoju zróżnicowanych zaburzeń lękowych, w tym właśnie lęku separacyjnego.</a:t>
            </a:r>
          </a:p>
        </p:txBody>
      </p:sp>
    </p:spTree>
    <p:extLst>
      <p:ext uri="{BB962C8B-B14F-4D97-AF65-F5344CB8AC3E}">
        <p14:creationId xmlns:p14="http://schemas.microsoft.com/office/powerpoint/2010/main" val="297120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BFD830-3031-4BC5-BCB2-0E05E0017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Czynniki biologiczne: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06F5B5-3EA8-4990-9242-6F3D69BCB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dirty="0"/>
              <a:t>W tym przypadku lęk ma podłoże biologiczne. Zwykle lęk separacyjny jest zaburzeniem dziedzicznym, a ryzyko wystąpienia lęku separacyjnego u potomków chorych np. na depresję jest znacznie wyższe niż w przypadku dzieci, w których rodzinach nie występowały schorzenia psychiczne.</a:t>
            </a:r>
          </a:p>
        </p:txBody>
      </p:sp>
    </p:spTree>
    <p:extLst>
      <p:ext uri="{BB962C8B-B14F-4D97-AF65-F5344CB8AC3E}">
        <p14:creationId xmlns:p14="http://schemas.microsoft.com/office/powerpoint/2010/main" val="22819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8F2130-94FF-4F1F-864C-A02EA7219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Wpływ środowiska: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472727-102B-4FCC-B28B-C04147AB9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/>
              <a:t>Lęk separacyjny związany jest także z występowaniem określonych czynników środowiskowych. Często pojawia się u dzieci, których rodzice są nadopiekuńczy, nie odstępują swojego dziecka na krok oraz otaczają je nadmierną troską.   </a:t>
            </a:r>
          </a:p>
          <a:p>
            <a:pPr algn="just"/>
            <a:r>
              <a:rPr lang="pl-PL" dirty="0"/>
              <a:t>Z drugiej strony, także niedostatek rodzicielskiej uwagi może wpłynąć na rozwój lęku separacyjnego. Lęk separacyjny pojawia się u dzieci, które doświadczają trudnych sytuacji, np. rozwodu rodziców, choroby członka rodziny lub mają za sobą traumatyczne doświadczenia, jak np. wypadek samochodowy lub śmierć członka rodziny.</a:t>
            </a:r>
          </a:p>
          <a:p>
            <a:pPr algn="just"/>
            <a:r>
              <a:rPr lang="pl-PL" dirty="0"/>
              <a:t>Na pojawienie się lęku separacyjnego wpływa też istotna zmiana w życiu dziecka: taka jak pójście do przedszkola, zmiana przedszkola czy miejsca zamieszkania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427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F71D70-FB58-449D-ABB5-6D77A90A5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dirty="0"/>
              <a:t>Lęk separacyjny może pojawić się zarówno w przypadku wyjścia rodziców do pracy, jak i opuszczenia dziecka na kilka minut w związku z wizytą w pobliskim sklepie. Nie należy także lekceważyć sytuacji, gdy dziecko panicznie reaguje na konieczność wyjścia do przedszkola – warto obserwować dziecko i zastanowić się, czy jego zachowanie nie wykracza poza przyjęte ramy negatywnych reakcji o innym podłożu – to, co uznajemy za codzienne fanaberie, może okazać się lękiem separacyjnym.</a:t>
            </a:r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480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owrót do szkoły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2280_TF02895269.potx" id="{5F2C843B-E96F-43E1-92EC-DB53AF21F706}" vid="{E8D559C7-0723-450B-9EE6-983C02F9EFA9}"/>
    </a:ext>
  </a:extLst>
</a:theme>
</file>

<file path=ppt/theme/theme2.xml><?xml version="1.0" encoding="utf-8"?>
<a:theme xmlns:a="http://schemas.openxmlformats.org/drawingml/2006/main" name="Motyw pakietu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208</TotalTime>
  <Words>1891</Words>
  <Application>Microsoft Office PowerPoint</Application>
  <PresentationFormat>Panoramiczny</PresentationFormat>
  <Paragraphs>82</Paragraphs>
  <Slides>27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1" baseType="lpstr">
      <vt:lpstr>Arial</vt:lpstr>
      <vt:lpstr>Calibri</vt:lpstr>
      <vt:lpstr>Cambria</vt:lpstr>
      <vt:lpstr>Powrót do szkoły 16x9</vt:lpstr>
      <vt:lpstr>Lęk separacyjny</vt:lpstr>
      <vt:lpstr>Lęk jest naturalną obawą przed zagrożeniem </vt:lpstr>
      <vt:lpstr>Czym jest lęk separacyjny?</vt:lpstr>
      <vt:lpstr>Prezentacja programu PowerPoint</vt:lpstr>
      <vt:lpstr>Przyczyny lęku separacyjnego:</vt:lpstr>
      <vt:lpstr>Czynniki psychologiczne:</vt:lpstr>
      <vt:lpstr>Czynniki biologiczne:</vt:lpstr>
      <vt:lpstr>Wpływ środowiska:</vt:lpstr>
      <vt:lpstr>Prezentacja programu PowerPoint</vt:lpstr>
      <vt:lpstr>Objawy lęku separacyjnego:</vt:lpstr>
      <vt:lpstr>Prezentacja programu PowerPoint</vt:lpstr>
      <vt:lpstr> </vt:lpstr>
      <vt:lpstr>Rodzicu, pomóż najpierw sobie</vt:lpstr>
      <vt:lpstr>Metody pomocne podczas adaptacji</vt:lpstr>
      <vt:lpstr>Prezentacja programu PowerPoint</vt:lpstr>
      <vt:lpstr>Prezentacja programu PowerPoint</vt:lpstr>
      <vt:lpstr>Prezentacja programu PowerPoint</vt:lpstr>
      <vt:lpstr>Niewidzialne nici miłości</vt:lpstr>
      <vt:lpstr>Zakończenie procesu adaptacji</vt:lpstr>
      <vt:lpstr>Prezentacja programu PowerPoint</vt:lpstr>
      <vt:lpstr>Prezentacja programu PowerPoint</vt:lpstr>
      <vt:lpstr>Dni adaptacyjne </vt:lpstr>
      <vt:lpstr>Prezentacja programu PowerPoint</vt:lpstr>
      <vt:lpstr>Pamiętajcie! </vt:lpstr>
      <vt:lpstr>Trzymamy za Was kciuki!</vt:lpstr>
      <vt:lpstr>Źródła:</vt:lpstr>
      <vt:lpstr>   Opracowała:   Anna Grotman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Lęk separacyjny</dc:title>
  <dc:creator>Anna Grotman</dc:creator>
  <cp:lastModifiedBy>Anna Grotman</cp:lastModifiedBy>
  <cp:revision>19</cp:revision>
  <dcterms:created xsi:type="dcterms:W3CDTF">2021-11-14T06:55:28Z</dcterms:created>
  <dcterms:modified xsi:type="dcterms:W3CDTF">2022-05-18T16:31:04Z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